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5" r:id="rId8"/>
    <p:sldId id="267" r:id="rId9"/>
    <p:sldId id="264" r:id="rId10"/>
    <p:sldId id="268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14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62EFD0-2AD1-4907-AE96-2D60A33D618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613DEB-E3BF-43C9-8393-49F45795287E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Апелляция (п. 50)</a:t>
          </a:r>
          <a:endParaRPr lang="ru-RU" sz="3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22CB23-547F-47C6-80F7-BCB037FD6265}" type="parTrans" cxnId="{9B79AF43-D333-43E1-A4FF-746BD5AC1AD7}">
      <dgm:prSet/>
      <dgm:spPr/>
      <dgm:t>
        <a:bodyPr/>
        <a:lstStyle/>
        <a:p>
          <a:endParaRPr lang="ru-RU"/>
        </a:p>
      </dgm:t>
    </dgm:pt>
    <dgm:pt modelId="{E848974D-D6F4-43AC-9C2D-E76E35A4CA78}" type="sibTrans" cxnId="{9B79AF43-D333-43E1-A4FF-746BD5AC1AD7}">
      <dgm:prSet/>
      <dgm:spPr/>
      <dgm:t>
        <a:bodyPr/>
        <a:lstStyle/>
        <a:p>
          <a:endParaRPr lang="ru-RU"/>
        </a:p>
      </dgm:t>
    </dgm:pt>
    <dgm:pt modelId="{7A08050F-DFC6-48E2-B987-5ADBCEECCF1A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− нарушение, </a:t>
          </a:r>
        </a:p>
        <a:p>
          <a:pPr>
            <a:spcAft>
              <a:spcPts val="0"/>
            </a:spcAft>
          </a:pPr>
          <a:r>
            <a:rPr lang="ru-RU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 мнению обучающегося, </a:t>
          </a:r>
          <a:r>
            <a:rPr lang="ru-RU" sz="1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процедуры</a:t>
          </a:r>
        </a:p>
        <a:p>
          <a:pPr>
            <a:spcAft>
              <a:spcPts val="0"/>
            </a:spcAft>
          </a:pPr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проведения государственного аттестационного испытания</a:t>
          </a:r>
        </a:p>
        <a:p>
          <a:pPr>
            <a:spcAft>
              <a:spcPct val="35000"/>
            </a:spcAft>
          </a:pPr>
          <a:r>
            <a: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</a:t>
          </a:r>
        </a:p>
        <a:p>
          <a:pPr>
            <a:spcAft>
              <a:spcPct val="35000"/>
            </a:spcAft>
          </a:pPr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−</a:t>
          </a:r>
          <a:r>
            <a:rPr lang="ru-RU" sz="1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i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несогласие</a:t>
          </a:r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 </a:t>
          </a:r>
          <a:r>
            <a:rPr lang="ru-RU" sz="1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результатами</a:t>
          </a:r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государственного экзамена</a:t>
          </a:r>
          <a:endParaRPr lang="ru-RU" sz="1800" b="1" dirty="0">
            <a:solidFill>
              <a:srgbClr val="00B05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A0EE05-1132-4268-AA98-39316F22C4AC}" type="parTrans" cxnId="{51BA8C1C-42CA-4A46-9AC9-6FA37A4D9CAF}">
      <dgm:prSet/>
      <dgm:spPr/>
      <dgm:t>
        <a:bodyPr/>
        <a:lstStyle/>
        <a:p>
          <a:endParaRPr lang="ru-RU"/>
        </a:p>
      </dgm:t>
    </dgm:pt>
    <dgm:pt modelId="{20E013DA-3B32-45D7-90BB-58EAB38970C2}" type="sibTrans" cxnId="{51BA8C1C-42CA-4A46-9AC9-6FA37A4D9CAF}">
      <dgm:prSet/>
      <dgm:spPr/>
      <dgm:t>
        <a:bodyPr/>
        <a:lstStyle/>
        <a:p>
          <a:endParaRPr lang="ru-RU"/>
        </a:p>
      </dgm:t>
    </dgm:pt>
    <dgm:pt modelId="{15308A4C-BAF1-4056-ACA5-CAF346CB39B2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2000" b="1" i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несогласие с</a:t>
          </a:r>
          <a:r>
            <a:rPr lang="ru-RU" sz="20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результатами</a:t>
          </a:r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государственного экзамена</a:t>
          </a:r>
          <a:endParaRPr lang="ru-RU" sz="2000" dirty="0">
            <a:solidFill>
              <a:srgbClr val="00B050"/>
            </a:solidFill>
          </a:endParaRPr>
        </a:p>
      </dgm:t>
    </dgm:pt>
    <dgm:pt modelId="{9B654808-5CB3-4CE8-861A-61F3F2D84452}" type="parTrans" cxnId="{517F0B1E-40EC-4664-9F04-03D85F606152}">
      <dgm:prSet/>
      <dgm:spPr/>
      <dgm:t>
        <a:bodyPr/>
        <a:lstStyle/>
        <a:p>
          <a:endParaRPr lang="ru-RU"/>
        </a:p>
      </dgm:t>
    </dgm:pt>
    <dgm:pt modelId="{740EE7FE-FE53-44D5-B0CF-8DD4BBFB0A06}" type="sibTrans" cxnId="{517F0B1E-40EC-4664-9F04-03D85F606152}">
      <dgm:prSet/>
      <dgm:spPr/>
      <dgm:t>
        <a:bodyPr/>
        <a:lstStyle/>
        <a:p>
          <a:endParaRPr lang="ru-RU"/>
        </a:p>
      </dgm:t>
    </dgm:pt>
    <dgm:pt modelId="{8690DB21-4885-4D50-8149-BCE66397A42C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нарушение, </a:t>
          </a:r>
        </a:p>
        <a:p>
          <a:r>
            <a: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 мнению обучающегося, </a:t>
          </a:r>
          <a:r>
            <a:rPr lang="ru-RU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процедуры</a:t>
          </a:r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проведения государственного аттестационного испытания</a:t>
          </a:r>
          <a:endParaRPr lang="ru-RU" sz="2000" dirty="0">
            <a:solidFill>
              <a:srgbClr val="00B050"/>
            </a:solidFill>
          </a:endParaRPr>
        </a:p>
      </dgm:t>
    </dgm:pt>
    <dgm:pt modelId="{41C704A8-6461-4EFB-8C46-A16B6438785D}" type="parTrans" cxnId="{FFC0D6B8-D1A4-4928-92EF-2FACF93E68FC}">
      <dgm:prSet/>
      <dgm:spPr/>
      <dgm:t>
        <a:bodyPr/>
        <a:lstStyle/>
        <a:p>
          <a:endParaRPr lang="ru-RU"/>
        </a:p>
      </dgm:t>
    </dgm:pt>
    <dgm:pt modelId="{CF3EDB1D-2FD9-4FB1-8015-24D992B39A70}" type="sibTrans" cxnId="{FFC0D6B8-D1A4-4928-92EF-2FACF93E68FC}">
      <dgm:prSet/>
      <dgm:spPr/>
      <dgm:t>
        <a:bodyPr/>
        <a:lstStyle/>
        <a:p>
          <a:endParaRPr lang="ru-RU"/>
        </a:p>
      </dgm:t>
    </dgm:pt>
    <dgm:pt modelId="{B2100F61-9E90-474C-BCED-08FBCDD2C39D}" type="pres">
      <dgm:prSet presAssocID="{9762EFD0-2AD1-4907-AE96-2D60A33D618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FA85DCB-DC2E-47D3-B841-37DFF81E690F}" type="pres">
      <dgm:prSet presAssocID="{22613DEB-E3BF-43C9-8393-49F45795287E}" presName="hierRoot1" presStyleCnt="0">
        <dgm:presLayoutVars>
          <dgm:hierBranch val="init"/>
        </dgm:presLayoutVars>
      </dgm:prSet>
      <dgm:spPr/>
    </dgm:pt>
    <dgm:pt modelId="{7279D1BA-A3F0-4D13-8A2E-49713AE7F916}" type="pres">
      <dgm:prSet presAssocID="{22613DEB-E3BF-43C9-8393-49F45795287E}" presName="rootComposite1" presStyleCnt="0"/>
      <dgm:spPr/>
    </dgm:pt>
    <dgm:pt modelId="{97DB19D8-1873-4710-BEFE-6D46A7A48BB4}" type="pres">
      <dgm:prSet presAssocID="{22613DEB-E3BF-43C9-8393-49F45795287E}" presName="rootText1" presStyleLbl="node0" presStyleIdx="0" presStyleCnt="1" custScaleX="192433" custScaleY="608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76598A6-6777-4316-AD87-DEB19CE5AB99}" type="pres">
      <dgm:prSet presAssocID="{22613DEB-E3BF-43C9-8393-49F45795287E}" presName="rootConnector1" presStyleLbl="node1" presStyleIdx="0" presStyleCnt="0"/>
      <dgm:spPr/>
    </dgm:pt>
    <dgm:pt modelId="{29B20664-7099-4137-8D7D-DF036431A804}" type="pres">
      <dgm:prSet presAssocID="{22613DEB-E3BF-43C9-8393-49F45795287E}" presName="hierChild2" presStyleCnt="0"/>
      <dgm:spPr/>
    </dgm:pt>
    <dgm:pt modelId="{4CDD53A7-85C0-4FB3-991A-121FC5597B34}" type="pres">
      <dgm:prSet presAssocID="{02A0EE05-1132-4268-AA98-39316F22C4AC}" presName="Name37" presStyleLbl="parChTrans1D2" presStyleIdx="0" presStyleCnt="3"/>
      <dgm:spPr/>
    </dgm:pt>
    <dgm:pt modelId="{6F4A40D3-8ECE-480B-AB6C-FB8C8F75CCEF}" type="pres">
      <dgm:prSet presAssocID="{7A08050F-DFC6-48E2-B987-5ADBCEECCF1A}" presName="hierRoot2" presStyleCnt="0">
        <dgm:presLayoutVars>
          <dgm:hierBranch val="init"/>
        </dgm:presLayoutVars>
      </dgm:prSet>
      <dgm:spPr/>
    </dgm:pt>
    <dgm:pt modelId="{FBCBDE74-5DA2-48FB-9455-43EA415A92A8}" type="pres">
      <dgm:prSet presAssocID="{7A08050F-DFC6-48E2-B987-5ADBCEECCF1A}" presName="rootComposite" presStyleCnt="0"/>
      <dgm:spPr/>
    </dgm:pt>
    <dgm:pt modelId="{44140902-8746-4BAD-8544-8F68242924D9}" type="pres">
      <dgm:prSet presAssocID="{7A08050F-DFC6-48E2-B987-5ADBCEECCF1A}" presName="rootText" presStyleLbl="node2" presStyleIdx="0" presStyleCnt="3" custScaleX="128779" custScaleY="2501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7268E70-35F7-43BF-AEF1-CE57CB6C3151}" type="pres">
      <dgm:prSet presAssocID="{7A08050F-DFC6-48E2-B987-5ADBCEECCF1A}" presName="rootConnector" presStyleLbl="node2" presStyleIdx="0" presStyleCnt="3"/>
      <dgm:spPr/>
    </dgm:pt>
    <dgm:pt modelId="{C9A6D77D-72D6-40F3-A8C3-521CE66FC671}" type="pres">
      <dgm:prSet presAssocID="{7A08050F-DFC6-48E2-B987-5ADBCEECCF1A}" presName="hierChild4" presStyleCnt="0"/>
      <dgm:spPr/>
    </dgm:pt>
    <dgm:pt modelId="{546B7384-7CE1-4350-89C5-04B556B1B343}" type="pres">
      <dgm:prSet presAssocID="{7A08050F-DFC6-48E2-B987-5ADBCEECCF1A}" presName="hierChild5" presStyleCnt="0"/>
      <dgm:spPr/>
    </dgm:pt>
    <dgm:pt modelId="{73DE7455-6A95-4FA4-A775-74DD9F6DDC29}" type="pres">
      <dgm:prSet presAssocID="{9B654808-5CB3-4CE8-861A-61F3F2D84452}" presName="Name37" presStyleLbl="parChTrans1D2" presStyleIdx="1" presStyleCnt="3"/>
      <dgm:spPr/>
    </dgm:pt>
    <dgm:pt modelId="{0615E799-1AF8-4729-BF53-451100B33465}" type="pres">
      <dgm:prSet presAssocID="{15308A4C-BAF1-4056-ACA5-CAF346CB39B2}" presName="hierRoot2" presStyleCnt="0">
        <dgm:presLayoutVars>
          <dgm:hierBranch val="init"/>
        </dgm:presLayoutVars>
      </dgm:prSet>
      <dgm:spPr/>
    </dgm:pt>
    <dgm:pt modelId="{2359BFDC-EE52-4AF1-A270-A925BF24EB0B}" type="pres">
      <dgm:prSet presAssocID="{15308A4C-BAF1-4056-ACA5-CAF346CB39B2}" presName="rootComposite" presStyleCnt="0"/>
      <dgm:spPr/>
    </dgm:pt>
    <dgm:pt modelId="{26F04D05-CFA4-49CD-85F8-97841E4AAFD1}" type="pres">
      <dgm:prSet presAssocID="{15308A4C-BAF1-4056-ACA5-CAF346CB39B2}" presName="rootText" presStyleLbl="node2" presStyleIdx="1" presStyleCnt="3" custScaleX="143894" custScaleY="247334">
        <dgm:presLayoutVars>
          <dgm:chPref val="3"/>
        </dgm:presLayoutVars>
      </dgm:prSet>
      <dgm:spPr/>
    </dgm:pt>
    <dgm:pt modelId="{ABE387EA-ADB3-4BCE-8FF8-010B1B036B7A}" type="pres">
      <dgm:prSet presAssocID="{15308A4C-BAF1-4056-ACA5-CAF346CB39B2}" presName="rootConnector" presStyleLbl="node2" presStyleIdx="1" presStyleCnt="3"/>
      <dgm:spPr/>
    </dgm:pt>
    <dgm:pt modelId="{B8B56281-64AA-4417-ABE6-AABE642E0087}" type="pres">
      <dgm:prSet presAssocID="{15308A4C-BAF1-4056-ACA5-CAF346CB39B2}" presName="hierChild4" presStyleCnt="0"/>
      <dgm:spPr/>
    </dgm:pt>
    <dgm:pt modelId="{C8D0C8C1-CB89-47CE-9879-CD131D40A40C}" type="pres">
      <dgm:prSet presAssocID="{15308A4C-BAF1-4056-ACA5-CAF346CB39B2}" presName="hierChild5" presStyleCnt="0"/>
      <dgm:spPr/>
    </dgm:pt>
    <dgm:pt modelId="{2C95C230-7C39-463F-8E83-A78333ECB3EB}" type="pres">
      <dgm:prSet presAssocID="{41C704A8-6461-4EFB-8C46-A16B6438785D}" presName="Name37" presStyleLbl="parChTrans1D2" presStyleIdx="2" presStyleCnt="3"/>
      <dgm:spPr/>
    </dgm:pt>
    <dgm:pt modelId="{258C41C9-E239-4756-A79F-7E0D3560577B}" type="pres">
      <dgm:prSet presAssocID="{8690DB21-4885-4D50-8149-BCE66397A42C}" presName="hierRoot2" presStyleCnt="0">
        <dgm:presLayoutVars>
          <dgm:hierBranch val="init"/>
        </dgm:presLayoutVars>
      </dgm:prSet>
      <dgm:spPr/>
    </dgm:pt>
    <dgm:pt modelId="{CABF725F-8A99-4AE3-8821-A2B0A6524516}" type="pres">
      <dgm:prSet presAssocID="{8690DB21-4885-4D50-8149-BCE66397A42C}" presName="rootComposite" presStyleCnt="0"/>
      <dgm:spPr/>
    </dgm:pt>
    <dgm:pt modelId="{2A076DF1-2728-455B-9E9F-E4B88DF70CCF}" type="pres">
      <dgm:prSet presAssocID="{8690DB21-4885-4D50-8149-BCE66397A42C}" presName="rootText" presStyleLbl="node2" presStyleIdx="2" presStyleCnt="3" custScaleX="128141" custScaleY="2447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7DBAA47-DAD3-41B0-B03D-5EF84E79CE9E}" type="pres">
      <dgm:prSet presAssocID="{8690DB21-4885-4D50-8149-BCE66397A42C}" presName="rootConnector" presStyleLbl="node2" presStyleIdx="2" presStyleCnt="3"/>
      <dgm:spPr/>
    </dgm:pt>
    <dgm:pt modelId="{B38F6D55-6398-4E7D-B522-4BF4E1D55C84}" type="pres">
      <dgm:prSet presAssocID="{8690DB21-4885-4D50-8149-BCE66397A42C}" presName="hierChild4" presStyleCnt="0"/>
      <dgm:spPr/>
    </dgm:pt>
    <dgm:pt modelId="{8336593F-3D87-4BE0-B894-11F87B14F662}" type="pres">
      <dgm:prSet presAssocID="{8690DB21-4885-4D50-8149-BCE66397A42C}" presName="hierChild5" presStyleCnt="0"/>
      <dgm:spPr/>
    </dgm:pt>
    <dgm:pt modelId="{583E479B-9043-4A42-992C-385FBEA905D4}" type="pres">
      <dgm:prSet presAssocID="{22613DEB-E3BF-43C9-8393-49F45795287E}" presName="hierChild3" presStyleCnt="0"/>
      <dgm:spPr/>
    </dgm:pt>
  </dgm:ptLst>
  <dgm:cxnLst>
    <dgm:cxn modelId="{F2B97F36-1F16-46ED-98E2-60A341A7D179}" type="presOf" srcId="{15308A4C-BAF1-4056-ACA5-CAF346CB39B2}" destId="{ABE387EA-ADB3-4BCE-8FF8-010B1B036B7A}" srcOrd="1" destOrd="0" presId="urn:microsoft.com/office/officeart/2005/8/layout/orgChart1"/>
    <dgm:cxn modelId="{F9554B45-CEAC-4A80-AB58-E9206E34F509}" type="presOf" srcId="{7A08050F-DFC6-48E2-B987-5ADBCEECCF1A}" destId="{44140902-8746-4BAD-8544-8F68242924D9}" srcOrd="0" destOrd="0" presId="urn:microsoft.com/office/officeart/2005/8/layout/orgChart1"/>
    <dgm:cxn modelId="{7F793CA9-0C67-480C-B05F-AC963B2568A8}" type="presOf" srcId="{9762EFD0-2AD1-4907-AE96-2D60A33D618B}" destId="{B2100F61-9E90-474C-BCED-08FBCDD2C39D}" srcOrd="0" destOrd="0" presId="urn:microsoft.com/office/officeart/2005/8/layout/orgChart1"/>
    <dgm:cxn modelId="{B8B69C05-979A-47BC-A194-AB4F8421E286}" type="presOf" srcId="{7A08050F-DFC6-48E2-B987-5ADBCEECCF1A}" destId="{97268E70-35F7-43BF-AEF1-CE57CB6C3151}" srcOrd="1" destOrd="0" presId="urn:microsoft.com/office/officeart/2005/8/layout/orgChart1"/>
    <dgm:cxn modelId="{5387C188-D5F1-4B02-9F76-84982407CB02}" type="presOf" srcId="{41C704A8-6461-4EFB-8C46-A16B6438785D}" destId="{2C95C230-7C39-463F-8E83-A78333ECB3EB}" srcOrd="0" destOrd="0" presId="urn:microsoft.com/office/officeart/2005/8/layout/orgChart1"/>
    <dgm:cxn modelId="{DB5317EE-6514-4738-AE63-FEE01D8F7B05}" type="presOf" srcId="{22613DEB-E3BF-43C9-8393-49F45795287E}" destId="{676598A6-6777-4316-AD87-DEB19CE5AB99}" srcOrd="1" destOrd="0" presId="urn:microsoft.com/office/officeart/2005/8/layout/orgChart1"/>
    <dgm:cxn modelId="{EA697531-C6AB-4016-99F0-2EF47E9C97CA}" type="presOf" srcId="{9B654808-5CB3-4CE8-861A-61F3F2D84452}" destId="{73DE7455-6A95-4FA4-A775-74DD9F6DDC29}" srcOrd="0" destOrd="0" presId="urn:microsoft.com/office/officeart/2005/8/layout/orgChart1"/>
    <dgm:cxn modelId="{96D0D163-0CDC-4839-8E25-AFB4AAB67C8D}" type="presOf" srcId="{02A0EE05-1132-4268-AA98-39316F22C4AC}" destId="{4CDD53A7-85C0-4FB3-991A-121FC5597B34}" srcOrd="0" destOrd="0" presId="urn:microsoft.com/office/officeart/2005/8/layout/orgChart1"/>
    <dgm:cxn modelId="{9B79AF43-D333-43E1-A4FF-746BD5AC1AD7}" srcId="{9762EFD0-2AD1-4907-AE96-2D60A33D618B}" destId="{22613DEB-E3BF-43C9-8393-49F45795287E}" srcOrd="0" destOrd="0" parTransId="{2F22CB23-547F-47C6-80F7-BCB037FD6265}" sibTransId="{E848974D-D6F4-43AC-9C2D-E76E35A4CA78}"/>
    <dgm:cxn modelId="{517F0B1E-40EC-4664-9F04-03D85F606152}" srcId="{22613DEB-E3BF-43C9-8393-49F45795287E}" destId="{15308A4C-BAF1-4056-ACA5-CAF346CB39B2}" srcOrd="1" destOrd="0" parTransId="{9B654808-5CB3-4CE8-861A-61F3F2D84452}" sibTransId="{740EE7FE-FE53-44D5-B0CF-8DD4BBFB0A06}"/>
    <dgm:cxn modelId="{28661EA7-C354-4ED2-86AF-006D390D9613}" type="presOf" srcId="{15308A4C-BAF1-4056-ACA5-CAF346CB39B2}" destId="{26F04D05-CFA4-49CD-85F8-97841E4AAFD1}" srcOrd="0" destOrd="0" presId="urn:microsoft.com/office/officeart/2005/8/layout/orgChart1"/>
    <dgm:cxn modelId="{BC6E5CA7-137D-4CF2-943E-B304B96CD2FF}" type="presOf" srcId="{8690DB21-4885-4D50-8149-BCE66397A42C}" destId="{B7DBAA47-DAD3-41B0-B03D-5EF84E79CE9E}" srcOrd="1" destOrd="0" presId="urn:microsoft.com/office/officeart/2005/8/layout/orgChart1"/>
    <dgm:cxn modelId="{51BA8C1C-42CA-4A46-9AC9-6FA37A4D9CAF}" srcId="{22613DEB-E3BF-43C9-8393-49F45795287E}" destId="{7A08050F-DFC6-48E2-B987-5ADBCEECCF1A}" srcOrd="0" destOrd="0" parTransId="{02A0EE05-1132-4268-AA98-39316F22C4AC}" sibTransId="{20E013DA-3B32-45D7-90BB-58EAB38970C2}"/>
    <dgm:cxn modelId="{FFC0D6B8-D1A4-4928-92EF-2FACF93E68FC}" srcId="{22613DEB-E3BF-43C9-8393-49F45795287E}" destId="{8690DB21-4885-4D50-8149-BCE66397A42C}" srcOrd="2" destOrd="0" parTransId="{41C704A8-6461-4EFB-8C46-A16B6438785D}" sibTransId="{CF3EDB1D-2FD9-4FB1-8015-24D992B39A70}"/>
    <dgm:cxn modelId="{7AE515DB-AB81-4550-AF61-900963EA8087}" type="presOf" srcId="{22613DEB-E3BF-43C9-8393-49F45795287E}" destId="{97DB19D8-1873-4710-BEFE-6D46A7A48BB4}" srcOrd="0" destOrd="0" presId="urn:microsoft.com/office/officeart/2005/8/layout/orgChart1"/>
    <dgm:cxn modelId="{5AEFA644-E695-4B40-BF49-3BEFF7F0D8B1}" type="presOf" srcId="{8690DB21-4885-4D50-8149-BCE66397A42C}" destId="{2A076DF1-2728-455B-9E9F-E4B88DF70CCF}" srcOrd="0" destOrd="0" presId="urn:microsoft.com/office/officeart/2005/8/layout/orgChart1"/>
    <dgm:cxn modelId="{E9A8C4F4-5367-48EC-AF1C-1BB9B60F67D8}" type="presParOf" srcId="{B2100F61-9E90-474C-BCED-08FBCDD2C39D}" destId="{9FA85DCB-DC2E-47D3-B841-37DFF81E690F}" srcOrd="0" destOrd="0" presId="urn:microsoft.com/office/officeart/2005/8/layout/orgChart1"/>
    <dgm:cxn modelId="{E8DA8855-3A36-4AE7-9C71-FFF0589FAD72}" type="presParOf" srcId="{9FA85DCB-DC2E-47D3-B841-37DFF81E690F}" destId="{7279D1BA-A3F0-4D13-8A2E-49713AE7F916}" srcOrd="0" destOrd="0" presId="urn:microsoft.com/office/officeart/2005/8/layout/orgChart1"/>
    <dgm:cxn modelId="{609CA405-9B7F-459B-8E0F-D24CC927F228}" type="presParOf" srcId="{7279D1BA-A3F0-4D13-8A2E-49713AE7F916}" destId="{97DB19D8-1873-4710-BEFE-6D46A7A48BB4}" srcOrd="0" destOrd="0" presId="urn:microsoft.com/office/officeart/2005/8/layout/orgChart1"/>
    <dgm:cxn modelId="{52C50797-7DED-4E89-990D-E974BD7B282F}" type="presParOf" srcId="{7279D1BA-A3F0-4D13-8A2E-49713AE7F916}" destId="{676598A6-6777-4316-AD87-DEB19CE5AB99}" srcOrd="1" destOrd="0" presId="urn:microsoft.com/office/officeart/2005/8/layout/orgChart1"/>
    <dgm:cxn modelId="{6D52A466-BE56-4D61-B326-4084F63223F3}" type="presParOf" srcId="{9FA85DCB-DC2E-47D3-B841-37DFF81E690F}" destId="{29B20664-7099-4137-8D7D-DF036431A804}" srcOrd="1" destOrd="0" presId="urn:microsoft.com/office/officeart/2005/8/layout/orgChart1"/>
    <dgm:cxn modelId="{B10D0B82-DD21-479F-8C26-428607FA1FDE}" type="presParOf" srcId="{29B20664-7099-4137-8D7D-DF036431A804}" destId="{4CDD53A7-85C0-4FB3-991A-121FC5597B34}" srcOrd="0" destOrd="0" presId="urn:microsoft.com/office/officeart/2005/8/layout/orgChart1"/>
    <dgm:cxn modelId="{38F2459B-8918-4AA8-A335-46B2C106FE2F}" type="presParOf" srcId="{29B20664-7099-4137-8D7D-DF036431A804}" destId="{6F4A40D3-8ECE-480B-AB6C-FB8C8F75CCEF}" srcOrd="1" destOrd="0" presId="urn:microsoft.com/office/officeart/2005/8/layout/orgChart1"/>
    <dgm:cxn modelId="{85403A6F-1D30-4396-BCAF-1760AF210A32}" type="presParOf" srcId="{6F4A40D3-8ECE-480B-AB6C-FB8C8F75CCEF}" destId="{FBCBDE74-5DA2-48FB-9455-43EA415A92A8}" srcOrd="0" destOrd="0" presId="urn:microsoft.com/office/officeart/2005/8/layout/orgChart1"/>
    <dgm:cxn modelId="{62FA8F96-9153-4804-9725-369E754F6812}" type="presParOf" srcId="{FBCBDE74-5DA2-48FB-9455-43EA415A92A8}" destId="{44140902-8746-4BAD-8544-8F68242924D9}" srcOrd="0" destOrd="0" presId="urn:microsoft.com/office/officeart/2005/8/layout/orgChart1"/>
    <dgm:cxn modelId="{4AB504CC-9935-4428-9D06-9B10A07408B7}" type="presParOf" srcId="{FBCBDE74-5DA2-48FB-9455-43EA415A92A8}" destId="{97268E70-35F7-43BF-AEF1-CE57CB6C3151}" srcOrd="1" destOrd="0" presId="urn:microsoft.com/office/officeart/2005/8/layout/orgChart1"/>
    <dgm:cxn modelId="{C883B203-BB63-468A-BC35-FE4369A4A45A}" type="presParOf" srcId="{6F4A40D3-8ECE-480B-AB6C-FB8C8F75CCEF}" destId="{C9A6D77D-72D6-40F3-A8C3-521CE66FC671}" srcOrd="1" destOrd="0" presId="urn:microsoft.com/office/officeart/2005/8/layout/orgChart1"/>
    <dgm:cxn modelId="{F5B3EF86-B753-4199-8854-96700F546C7F}" type="presParOf" srcId="{6F4A40D3-8ECE-480B-AB6C-FB8C8F75CCEF}" destId="{546B7384-7CE1-4350-89C5-04B556B1B343}" srcOrd="2" destOrd="0" presId="urn:microsoft.com/office/officeart/2005/8/layout/orgChart1"/>
    <dgm:cxn modelId="{A0D66878-3D1F-4141-9B3F-014F67E73605}" type="presParOf" srcId="{29B20664-7099-4137-8D7D-DF036431A804}" destId="{73DE7455-6A95-4FA4-A775-74DD9F6DDC29}" srcOrd="2" destOrd="0" presId="urn:microsoft.com/office/officeart/2005/8/layout/orgChart1"/>
    <dgm:cxn modelId="{C03981BF-D94A-4AFF-950E-1C339C1C80D0}" type="presParOf" srcId="{29B20664-7099-4137-8D7D-DF036431A804}" destId="{0615E799-1AF8-4729-BF53-451100B33465}" srcOrd="3" destOrd="0" presId="urn:microsoft.com/office/officeart/2005/8/layout/orgChart1"/>
    <dgm:cxn modelId="{DF767BA8-C731-4679-B221-ABFCC68B9413}" type="presParOf" srcId="{0615E799-1AF8-4729-BF53-451100B33465}" destId="{2359BFDC-EE52-4AF1-A270-A925BF24EB0B}" srcOrd="0" destOrd="0" presId="urn:microsoft.com/office/officeart/2005/8/layout/orgChart1"/>
    <dgm:cxn modelId="{2FDFDC5E-5034-46DC-9786-C93709A08ED4}" type="presParOf" srcId="{2359BFDC-EE52-4AF1-A270-A925BF24EB0B}" destId="{26F04D05-CFA4-49CD-85F8-97841E4AAFD1}" srcOrd="0" destOrd="0" presId="urn:microsoft.com/office/officeart/2005/8/layout/orgChart1"/>
    <dgm:cxn modelId="{A6E88A10-1CF6-4268-A094-9F501A6B80F1}" type="presParOf" srcId="{2359BFDC-EE52-4AF1-A270-A925BF24EB0B}" destId="{ABE387EA-ADB3-4BCE-8FF8-010B1B036B7A}" srcOrd="1" destOrd="0" presId="urn:microsoft.com/office/officeart/2005/8/layout/orgChart1"/>
    <dgm:cxn modelId="{AAA738AD-2FC0-4911-BC35-3DD4D595C7C1}" type="presParOf" srcId="{0615E799-1AF8-4729-BF53-451100B33465}" destId="{B8B56281-64AA-4417-ABE6-AABE642E0087}" srcOrd="1" destOrd="0" presId="urn:microsoft.com/office/officeart/2005/8/layout/orgChart1"/>
    <dgm:cxn modelId="{9FDB3F7B-AD78-47CA-9774-C1272426D70E}" type="presParOf" srcId="{0615E799-1AF8-4729-BF53-451100B33465}" destId="{C8D0C8C1-CB89-47CE-9879-CD131D40A40C}" srcOrd="2" destOrd="0" presId="urn:microsoft.com/office/officeart/2005/8/layout/orgChart1"/>
    <dgm:cxn modelId="{FE2B7C61-4D8B-4226-A889-4F29C6655C11}" type="presParOf" srcId="{29B20664-7099-4137-8D7D-DF036431A804}" destId="{2C95C230-7C39-463F-8E83-A78333ECB3EB}" srcOrd="4" destOrd="0" presId="urn:microsoft.com/office/officeart/2005/8/layout/orgChart1"/>
    <dgm:cxn modelId="{3D14D5F7-BAB4-4378-A3E9-3D925F8F0ECE}" type="presParOf" srcId="{29B20664-7099-4137-8D7D-DF036431A804}" destId="{258C41C9-E239-4756-A79F-7E0D3560577B}" srcOrd="5" destOrd="0" presId="urn:microsoft.com/office/officeart/2005/8/layout/orgChart1"/>
    <dgm:cxn modelId="{CE983AD2-A21B-4074-9159-0D1F90222636}" type="presParOf" srcId="{258C41C9-E239-4756-A79F-7E0D3560577B}" destId="{CABF725F-8A99-4AE3-8821-A2B0A6524516}" srcOrd="0" destOrd="0" presId="urn:microsoft.com/office/officeart/2005/8/layout/orgChart1"/>
    <dgm:cxn modelId="{65BB7292-9691-45DC-86C0-7C614BFF1471}" type="presParOf" srcId="{CABF725F-8A99-4AE3-8821-A2B0A6524516}" destId="{2A076DF1-2728-455B-9E9F-E4B88DF70CCF}" srcOrd="0" destOrd="0" presId="urn:microsoft.com/office/officeart/2005/8/layout/orgChart1"/>
    <dgm:cxn modelId="{05410995-8D05-4D5B-8F3F-4EE8A2C94801}" type="presParOf" srcId="{CABF725F-8A99-4AE3-8821-A2B0A6524516}" destId="{B7DBAA47-DAD3-41B0-B03D-5EF84E79CE9E}" srcOrd="1" destOrd="0" presId="urn:microsoft.com/office/officeart/2005/8/layout/orgChart1"/>
    <dgm:cxn modelId="{75193825-8BF1-46BA-BBA3-5DA02D41103C}" type="presParOf" srcId="{258C41C9-E239-4756-A79F-7E0D3560577B}" destId="{B38F6D55-6398-4E7D-B522-4BF4E1D55C84}" srcOrd="1" destOrd="0" presId="urn:microsoft.com/office/officeart/2005/8/layout/orgChart1"/>
    <dgm:cxn modelId="{5DB0F69E-0B6D-4418-A087-B9EB04734051}" type="presParOf" srcId="{258C41C9-E239-4756-A79F-7E0D3560577B}" destId="{8336593F-3D87-4BE0-B894-11F87B14F662}" srcOrd="2" destOrd="0" presId="urn:microsoft.com/office/officeart/2005/8/layout/orgChart1"/>
    <dgm:cxn modelId="{F4F83898-1A9E-4709-9CC4-9AF06E3B451A}" type="presParOf" srcId="{9FA85DCB-DC2E-47D3-B841-37DFF81E690F}" destId="{583E479B-9043-4A42-992C-385FBEA905D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95140A-AECD-47D4-AC6F-D85198392EA3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2601A9B-6516-4118-8860-BE07CA02ACB5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Подача апелляции в апелляционную комиссию </a:t>
          </a:r>
        </a:p>
      </dgm:t>
    </dgm:pt>
    <dgm:pt modelId="{B20102A4-3DDC-453C-AF26-358D93715DCA}" type="parTrans" cxnId="{C22CB906-B387-481C-A0EA-5AB0F0CE9554}">
      <dgm:prSet/>
      <dgm:spPr/>
      <dgm:t>
        <a:bodyPr/>
        <a:lstStyle/>
        <a:p>
          <a:endParaRPr lang="ru-RU"/>
        </a:p>
      </dgm:t>
    </dgm:pt>
    <dgm:pt modelId="{F4296AE0-F366-43EB-919B-135DE470D65F}" type="sibTrans" cxnId="{C22CB906-B387-481C-A0EA-5AB0F0CE9554}">
      <dgm:prSet/>
      <dgm:spPr>
        <a:solidFill>
          <a:schemeClr val="accent1"/>
        </a:solidFill>
      </dgm:spPr>
      <dgm:t>
        <a:bodyPr/>
        <a:lstStyle/>
        <a:p>
          <a:endParaRPr lang="ru-RU"/>
        </a:p>
      </dgm:t>
    </dgm:pt>
    <dgm:pt modelId="{5DDC2F61-7C07-4DD3-8354-CAAD219D8C2B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заседание апелляционной комиссии</a:t>
          </a:r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D718DD-F074-44F2-9367-957C2AE83918}" type="parTrans" cxnId="{3FDCC1D5-2413-4724-A83F-1E27B78B9CCB}">
      <dgm:prSet/>
      <dgm:spPr/>
      <dgm:t>
        <a:bodyPr/>
        <a:lstStyle/>
        <a:p>
          <a:endParaRPr lang="ru-RU"/>
        </a:p>
      </dgm:t>
    </dgm:pt>
    <dgm:pt modelId="{F508FF73-2CC0-4F32-93EF-54E7A0FA10F6}" type="sibTrans" cxnId="{3FDCC1D5-2413-4724-A83F-1E27B78B9CCB}">
      <dgm:prSet/>
      <dgm:spPr>
        <a:solidFill>
          <a:schemeClr val="accent1"/>
        </a:solidFill>
      </dgm:spPr>
      <dgm:t>
        <a:bodyPr/>
        <a:lstStyle/>
        <a:p>
          <a:endParaRPr lang="ru-RU"/>
        </a:p>
      </dgm:t>
    </dgm:pt>
    <dgm:pt modelId="{19630F92-A5A1-4404-BD70-978E72CAFFE9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 позднее 2-х рабочих дней</a:t>
          </a:r>
        </a:p>
      </dgm:t>
    </dgm:pt>
    <dgm:pt modelId="{15BD68C6-5F05-4D83-ABE1-B49E939DBF11}" type="parTrans" cxnId="{50C8BCF5-9D73-4DF1-995A-98B01EBB24A6}">
      <dgm:prSet/>
      <dgm:spPr/>
      <dgm:t>
        <a:bodyPr/>
        <a:lstStyle/>
        <a:p>
          <a:endParaRPr lang="ru-RU"/>
        </a:p>
      </dgm:t>
    </dgm:pt>
    <dgm:pt modelId="{61B0B943-31C0-44D8-876A-F5823319E7CF}" type="sibTrans" cxnId="{50C8BCF5-9D73-4DF1-995A-98B01EBB24A6}">
      <dgm:prSet/>
      <dgm:spPr>
        <a:solidFill>
          <a:schemeClr val="accent1"/>
        </a:solidFill>
      </dgm:spPr>
      <dgm:t>
        <a:bodyPr/>
        <a:lstStyle/>
        <a:p>
          <a:endParaRPr lang="ru-RU"/>
        </a:p>
      </dgm:t>
    </dgm:pt>
    <dgm:pt modelId="{FA8CF7BA-B43A-4579-9070-90F158FBD6D4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течение 3-х рабочих дней</a:t>
          </a:r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907A25-D94D-4935-9194-D8A5E48909BC}" type="parTrans" cxnId="{DDACAE4B-4411-4A28-B2FF-5F0347224FB5}">
      <dgm:prSet/>
      <dgm:spPr/>
      <dgm:t>
        <a:bodyPr/>
        <a:lstStyle/>
        <a:p>
          <a:endParaRPr lang="ru-RU"/>
        </a:p>
      </dgm:t>
    </dgm:pt>
    <dgm:pt modelId="{814D6E98-6B01-40E2-9518-F5EA63FDF48B}" type="sibTrans" cxnId="{DDACAE4B-4411-4A28-B2FF-5F0347224FB5}">
      <dgm:prSet/>
      <dgm:spPr>
        <a:solidFill>
          <a:schemeClr val="accent1"/>
        </a:solidFill>
      </dgm:spPr>
      <dgm:t>
        <a:bodyPr/>
        <a:lstStyle/>
        <a:p>
          <a:endParaRPr lang="ru-RU"/>
        </a:p>
      </dgm:t>
    </dgm:pt>
    <dgm:pt modelId="{D9598749-8306-4A87-8EF2-8BAA96359457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решение апелляционной комиссии</a:t>
          </a:r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59E572-D06C-4752-B4E1-67DC9A88AB06}" type="parTrans" cxnId="{EE742127-949A-463E-8E62-FCB808B09540}">
      <dgm:prSet/>
      <dgm:spPr/>
      <dgm:t>
        <a:bodyPr/>
        <a:lstStyle/>
        <a:p>
          <a:endParaRPr lang="ru-RU"/>
        </a:p>
      </dgm:t>
    </dgm:pt>
    <dgm:pt modelId="{4D288081-72BF-4E96-A76E-4CA81BDD35B5}" type="sibTrans" cxnId="{EE742127-949A-463E-8E62-FCB808B09540}">
      <dgm:prSet/>
      <dgm:spPr/>
      <dgm:t>
        <a:bodyPr/>
        <a:lstStyle/>
        <a:p>
          <a:endParaRPr lang="ru-RU"/>
        </a:p>
      </dgm:t>
    </dgm:pt>
    <dgm:pt modelId="{D9517616-6A4A-41A3-9C6E-AA8554DE2D9B}">
      <dgm:prSet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лично!!!, заявление?, </a:t>
          </a:r>
          <a:r>
            <a:rPr lang="ru-RU" sz="20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 позднее следующего рабочего дня после объявления результатов испытания</a:t>
          </a:r>
          <a:endParaRPr lang="ru-RU" sz="20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E4C468-3B7D-4F4F-BCB9-A2DDC01F6DB4}" type="parTrans" cxnId="{C6B337B1-AF54-4966-B438-F5CA14AA952C}">
      <dgm:prSet/>
      <dgm:spPr/>
      <dgm:t>
        <a:bodyPr/>
        <a:lstStyle/>
        <a:p>
          <a:endParaRPr lang="ru-RU"/>
        </a:p>
      </dgm:t>
    </dgm:pt>
    <dgm:pt modelId="{70517AE1-6BFF-49C1-A366-7F0403D293A0}" type="sibTrans" cxnId="{C6B337B1-AF54-4966-B438-F5CA14AA952C}">
      <dgm:prSet/>
      <dgm:spPr/>
      <dgm:t>
        <a:bodyPr/>
        <a:lstStyle/>
        <a:p>
          <a:endParaRPr lang="ru-RU"/>
        </a:p>
      </dgm:t>
    </dgm:pt>
    <dgm:pt modelId="{AACE8267-E7B4-41D5-98F2-03A318CBA8A6}">
      <dgm:prSet custT="1"/>
      <dgm:spPr/>
      <dgm:t>
        <a:bodyPr/>
        <a:lstStyle/>
        <a:p>
          <a:pPr algn="ctr"/>
          <a:r>
            <a:rPr 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протокол заседания ГЭК, заключение председателя ГЭК о соблюдении процедуры, письменные ответы, отзыв и рецензия на ВКР</a:t>
          </a:r>
          <a:endParaRPr lang="ru-RU" sz="20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AC2BF8-0CF6-48F3-9E8C-AD0062621E66}" type="parTrans" cxnId="{62F8D0FA-AE9D-467F-BFDD-FD92BF58463C}">
      <dgm:prSet/>
      <dgm:spPr/>
      <dgm:t>
        <a:bodyPr/>
        <a:lstStyle/>
        <a:p>
          <a:endParaRPr lang="ru-RU"/>
        </a:p>
      </dgm:t>
    </dgm:pt>
    <dgm:pt modelId="{F3C0E165-DD5D-4E6D-9292-F1B235ECDB7C}" type="sibTrans" cxnId="{62F8D0FA-AE9D-467F-BFDD-FD92BF58463C}">
      <dgm:prSet/>
      <dgm:spPr/>
      <dgm:t>
        <a:bodyPr/>
        <a:lstStyle/>
        <a:p>
          <a:endParaRPr lang="ru-RU"/>
        </a:p>
      </dgm:t>
    </dgm:pt>
    <dgm:pt modelId="{4C2D28E3-3DA7-4944-A171-4A8AE73E024E}">
      <dgm:prSet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менее 2/3 </a:t>
          </a:r>
          <a:r>
            <a:rPr lang="ru-RU" sz="19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членов</a:t>
          </a:r>
          <a:r>
            <a: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состава,  в случае отсутствия ведет заседание заместитель, </a:t>
          </a:r>
          <a:r>
            <a: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приглашаются председатель ГЭК и обучающийся, решение принимается большинством голосов, доп. голос у председателя</a:t>
          </a:r>
          <a:endParaRPr lang="ru-RU" sz="19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FAA93F-0579-4E15-90EE-D2DD773B2EF4}" type="parTrans" cxnId="{6072192A-ED25-46C9-AAC3-97FD93E6B026}">
      <dgm:prSet/>
      <dgm:spPr/>
      <dgm:t>
        <a:bodyPr/>
        <a:lstStyle/>
        <a:p>
          <a:endParaRPr lang="ru-RU"/>
        </a:p>
      </dgm:t>
    </dgm:pt>
    <dgm:pt modelId="{659DC804-78C9-4FE6-B158-946EEAFFC4AC}" type="sibTrans" cxnId="{6072192A-ED25-46C9-AAC3-97FD93E6B026}">
      <dgm:prSet/>
      <dgm:spPr/>
      <dgm:t>
        <a:bodyPr/>
        <a:lstStyle/>
        <a:p>
          <a:endParaRPr lang="ru-RU"/>
        </a:p>
      </dgm:t>
    </dgm:pt>
    <dgm:pt modelId="{3F1F3313-323D-4C1E-BBF9-9416BC490B37}">
      <dgm:prSet custT="1"/>
      <dgm:spPr/>
      <dgm:t>
        <a:bodyPr/>
        <a:lstStyle/>
        <a:p>
          <a:pPr algn="ctr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позднее следующего рабочего дня решение передается в ГЭК, в течение 3-х рабочих дней обучающийся </a:t>
          </a: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под подпись 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знакомится с решением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5D0EFD-0512-4F16-9D52-F41FC8A3C7D2}" type="parTrans" cxnId="{C3BD61B2-E550-4E6D-9F8A-E822B631229C}">
      <dgm:prSet/>
      <dgm:spPr/>
      <dgm:t>
        <a:bodyPr/>
        <a:lstStyle/>
        <a:p>
          <a:endParaRPr lang="ru-RU"/>
        </a:p>
      </dgm:t>
    </dgm:pt>
    <dgm:pt modelId="{05DA3193-EB56-4CD6-B42D-7B3CBE787E1B}" type="sibTrans" cxnId="{C3BD61B2-E550-4E6D-9F8A-E822B631229C}">
      <dgm:prSet/>
      <dgm:spPr/>
      <dgm:t>
        <a:bodyPr/>
        <a:lstStyle/>
        <a:p>
          <a:endParaRPr lang="ru-RU"/>
        </a:p>
      </dgm:t>
    </dgm:pt>
    <dgm:pt modelId="{F0A26B21-339B-44F2-9DBA-971C748C435C}">
      <dgm:prSet custT="1"/>
      <dgm:spPr/>
      <dgm:t>
        <a:bodyPr/>
        <a:lstStyle/>
        <a:p>
          <a:pPr algn="ctr">
            <a:lnSpc>
              <a:spcPct val="150000"/>
            </a:lnSpc>
            <a:spcAft>
              <a:spcPts val="0"/>
            </a:spcAft>
          </a:pP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подготовка решения (оформление протокола)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37B4BA-C35B-4244-AB8D-B77CD42CFEF9}" type="parTrans" cxnId="{84E5F898-8071-472B-8CC2-98F16CB0A5BD}">
      <dgm:prSet/>
      <dgm:spPr/>
      <dgm:t>
        <a:bodyPr/>
        <a:lstStyle/>
        <a:p>
          <a:endParaRPr lang="ru-RU"/>
        </a:p>
      </dgm:t>
    </dgm:pt>
    <dgm:pt modelId="{09CDD091-3B5F-4E19-9DAC-7D148F6A8449}" type="sibTrans" cxnId="{84E5F898-8071-472B-8CC2-98F16CB0A5BD}">
      <dgm:prSet/>
      <dgm:spPr/>
      <dgm:t>
        <a:bodyPr/>
        <a:lstStyle/>
        <a:p>
          <a:endParaRPr lang="ru-RU"/>
        </a:p>
      </dgm:t>
    </dgm:pt>
    <dgm:pt modelId="{2AA3DC63-2E7D-4331-98EE-99182FB7ABC9}" type="pres">
      <dgm:prSet presAssocID="{0795140A-AECD-47D4-AC6F-D85198392EA3}" presName="Name0" presStyleCnt="0">
        <dgm:presLayoutVars>
          <dgm:dir/>
          <dgm:animLvl val="lvl"/>
          <dgm:resizeHandles/>
        </dgm:presLayoutVars>
      </dgm:prSet>
      <dgm:spPr/>
    </dgm:pt>
    <dgm:pt modelId="{54CB8DD9-EF26-4E71-B4BE-F74B90EE2A9E}" type="pres">
      <dgm:prSet presAssocID="{02601A9B-6516-4118-8860-BE07CA02ACB5}" presName="linNode" presStyleCnt="0"/>
      <dgm:spPr/>
    </dgm:pt>
    <dgm:pt modelId="{B3AED08D-103F-4C70-950F-B179FB4D2ED8}" type="pres">
      <dgm:prSet presAssocID="{02601A9B-6516-4118-8860-BE07CA02ACB5}" presName="parentShp" presStyleLbl="node1" presStyleIdx="0" presStyleCnt="5">
        <dgm:presLayoutVars>
          <dgm:bulletEnabled val="1"/>
        </dgm:presLayoutVars>
      </dgm:prSet>
      <dgm:spPr/>
    </dgm:pt>
    <dgm:pt modelId="{301F0348-A58B-4625-BE8F-5D8F4D7E3FB3}" type="pres">
      <dgm:prSet presAssocID="{02601A9B-6516-4118-8860-BE07CA02ACB5}" presName="childShp" presStyleLbl="b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44C308-D29D-4466-A9BA-64D26B13BA0A}" type="pres">
      <dgm:prSet presAssocID="{F4296AE0-F366-43EB-919B-135DE470D65F}" presName="spacing" presStyleCnt="0"/>
      <dgm:spPr/>
    </dgm:pt>
    <dgm:pt modelId="{54CE7557-C8E4-4EAB-99BE-71BE6A8C8D11}" type="pres">
      <dgm:prSet presAssocID="{19630F92-A5A1-4404-BD70-978E72CAFFE9}" presName="linNode" presStyleCnt="0"/>
      <dgm:spPr/>
    </dgm:pt>
    <dgm:pt modelId="{D1C0F6AB-83C3-41A3-93C5-6D066F6A504B}" type="pres">
      <dgm:prSet presAssocID="{19630F92-A5A1-4404-BD70-978E72CAFFE9}" presName="parentShp" presStyleLbl="node1" presStyleIdx="1" presStyleCnt="5">
        <dgm:presLayoutVars>
          <dgm:bulletEnabled val="1"/>
        </dgm:presLayoutVars>
      </dgm:prSet>
      <dgm:spPr/>
    </dgm:pt>
    <dgm:pt modelId="{6A2983CF-0F7F-4B3C-97CF-A770215B8D2A}" type="pres">
      <dgm:prSet presAssocID="{19630F92-A5A1-4404-BD70-978E72CAFFE9}" presName="childShp" presStyleLbl="bgAccFollowNode1" presStyleIdx="1" presStyleCnt="5" custScaleY="1352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CE6098-5778-4922-AA85-1EEAE2AABD3A}" type="pres">
      <dgm:prSet presAssocID="{61B0B943-31C0-44D8-876A-F5823319E7CF}" presName="spacing" presStyleCnt="0"/>
      <dgm:spPr/>
    </dgm:pt>
    <dgm:pt modelId="{9D2E3C42-C5CD-42F7-8B73-3EDBC1015203}" type="pres">
      <dgm:prSet presAssocID="{5DDC2F61-7C07-4DD3-8354-CAAD219D8C2B}" presName="linNode" presStyleCnt="0"/>
      <dgm:spPr/>
    </dgm:pt>
    <dgm:pt modelId="{F0C0BEFE-F307-46F8-9EC5-E4893BCD906C}" type="pres">
      <dgm:prSet presAssocID="{5DDC2F61-7C07-4DD3-8354-CAAD219D8C2B}" presName="parentShp" presStyleLbl="node1" presStyleIdx="2" presStyleCnt="5" custLinFactNeighborX="-403" custLinFactNeighborY="-29732">
        <dgm:presLayoutVars>
          <dgm:bulletEnabled val="1"/>
        </dgm:presLayoutVars>
      </dgm:prSet>
      <dgm:spPr/>
    </dgm:pt>
    <dgm:pt modelId="{3F41CB19-B42B-4EF0-AFFD-93774A8A880B}" type="pres">
      <dgm:prSet presAssocID="{5DDC2F61-7C07-4DD3-8354-CAAD219D8C2B}" presName="childShp" presStyleLbl="bgAccFollowNode1" presStyleIdx="2" presStyleCnt="5" custScaleY="193233" custLinFactNeighborX="4199" custLinFactNeighborY="-189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ECDE65-BF1C-4AF8-A7B9-ED62E020ED47}" type="pres">
      <dgm:prSet presAssocID="{F508FF73-2CC0-4F32-93EF-54E7A0FA10F6}" presName="spacing" presStyleCnt="0"/>
      <dgm:spPr/>
    </dgm:pt>
    <dgm:pt modelId="{6D139D84-05CE-46EA-8E21-9D1B333319DD}" type="pres">
      <dgm:prSet presAssocID="{FA8CF7BA-B43A-4579-9070-90F158FBD6D4}" presName="linNode" presStyleCnt="0"/>
      <dgm:spPr/>
    </dgm:pt>
    <dgm:pt modelId="{52B1BD62-725E-4842-A845-6597A470FC5B}" type="pres">
      <dgm:prSet presAssocID="{FA8CF7BA-B43A-4579-9070-90F158FBD6D4}" presName="parentShp" presStyleLbl="node1" presStyleIdx="3" presStyleCnt="5" custLinFactNeighborX="-321" custLinFactNeighborY="-24801">
        <dgm:presLayoutVars>
          <dgm:bulletEnabled val="1"/>
        </dgm:presLayoutVars>
      </dgm:prSet>
      <dgm:spPr/>
    </dgm:pt>
    <dgm:pt modelId="{5A0B658A-214F-4260-87BE-E97530184E81}" type="pres">
      <dgm:prSet presAssocID="{FA8CF7BA-B43A-4579-9070-90F158FBD6D4}" presName="childShp" presStyleLbl="bgAccFollowNode1" presStyleIdx="3" presStyleCnt="5" custLinFactNeighborY="-233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78C46B-421F-41BF-87A6-0A6DA54B70D5}" type="pres">
      <dgm:prSet presAssocID="{814D6E98-6B01-40E2-9518-F5EA63FDF48B}" presName="spacing" presStyleCnt="0"/>
      <dgm:spPr/>
    </dgm:pt>
    <dgm:pt modelId="{A7279BF1-FB52-46DC-A96A-20D7647A9DE9}" type="pres">
      <dgm:prSet presAssocID="{D9598749-8306-4A87-8EF2-8BAA96359457}" presName="linNode" presStyleCnt="0"/>
      <dgm:spPr/>
    </dgm:pt>
    <dgm:pt modelId="{CCB7BD29-79FE-465A-B9E4-83DBCC03AD57}" type="pres">
      <dgm:prSet presAssocID="{D9598749-8306-4A87-8EF2-8BAA96359457}" presName="parentShp" presStyleLbl="node1" presStyleIdx="4" presStyleCnt="5" custLinFactNeighborX="-403" custLinFactNeighborY="-27460">
        <dgm:presLayoutVars>
          <dgm:bulletEnabled val="1"/>
        </dgm:presLayoutVars>
      </dgm:prSet>
      <dgm:spPr/>
    </dgm:pt>
    <dgm:pt modelId="{30C8A618-5E58-4AA4-B8D3-F5529A26EB6E}" type="pres">
      <dgm:prSet presAssocID="{D9598749-8306-4A87-8EF2-8BAA96359457}" presName="childShp" presStyleLbl="bgAccFollowNode1" presStyleIdx="4" presStyleCnt="5" custScaleY="132112" custLinFactNeighborX="-260" custLinFactNeighborY="-316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5CC77A-D936-470D-AE65-A7C4F71AD15F}" type="presOf" srcId="{4C2D28E3-3DA7-4944-A171-4A8AE73E024E}" destId="{3F41CB19-B42B-4EF0-AFFD-93774A8A880B}" srcOrd="0" destOrd="0" presId="urn:microsoft.com/office/officeart/2005/8/layout/vList6"/>
    <dgm:cxn modelId="{6072192A-ED25-46C9-AAC3-97FD93E6B026}" srcId="{5DDC2F61-7C07-4DD3-8354-CAAD219D8C2B}" destId="{4C2D28E3-3DA7-4944-A171-4A8AE73E024E}" srcOrd="0" destOrd="0" parTransId="{21FAA93F-0579-4E15-90EE-D2DD773B2EF4}" sibTransId="{659DC804-78C9-4FE6-B158-946EEAFFC4AC}"/>
    <dgm:cxn modelId="{2E1DA163-823E-457C-8792-947393D67541}" type="presOf" srcId="{19630F92-A5A1-4404-BD70-978E72CAFFE9}" destId="{D1C0F6AB-83C3-41A3-93C5-6D066F6A504B}" srcOrd="0" destOrd="0" presId="urn:microsoft.com/office/officeart/2005/8/layout/vList6"/>
    <dgm:cxn modelId="{C22CB906-B387-481C-A0EA-5AB0F0CE9554}" srcId="{0795140A-AECD-47D4-AC6F-D85198392EA3}" destId="{02601A9B-6516-4118-8860-BE07CA02ACB5}" srcOrd="0" destOrd="0" parTransId="{B20102A4-3DDC-453C-AF26-358D93715DCA}" sibTransId="{F4296AE0-F366-43EB-919B-135DE470D65F}"/>
    <dgm:cxn modelId="{EF92005F-4AA4-42D1-BD43-1E5154F659CF}" type="presOf" srcId="{AACE8267-E7B4-41D5-98F2-03A318CBA8A6}" destId="{6A2983CF-0F7F-4B3C-97CF-A770215B8D2A}" srcOrd="0" destOrd="0" presId="urn:microsoft.com/office/officeart/2005/8/layout/vList6"/>
    <dgm:cxn modelId="{62F8D0FA-AE9D-467F-BFDD-FD92BF58463C}" srcId="{19630F92-A5A1-4404-BD70-978E72CAFFE9}" destId="{AACE8267-E7B4-41D5-98F2-03A318CBA8A6}" srcOrd="0" destOrd="0" parTransId="{B0AC2BF8-0CF6-48F3-9E8C-AD0062621E66}" sibTransId="{F3C0E165-DD5D-4E6D-9292-F1B235ECDB7C}"/>
    <dgm:cxn modelId="{87F19619-C42C-4753-B71C-3CE54CED08CF}" type="presOf" srcId="{D9517616-6A4A-41A3-9C6E-AA8554DE2D9B}" destId="{301F0348-A58B-4625-BE8F-5D8F4D7E3FB3}" srcOrd="0" destOrd="0" presId="urn:microsoft.com/office/officeart/2005/8/layout/vList6"/>
    <dgm:cxn modelId="{50C8BCF5-9D73-4DF1-995A-98B01EBB24A6}" srcId="{0795140A-AECD-47D4-AC6F-D85198392EA3}" destId="{19630F92-A5A1-4404-BD70-978E72CAFFE9}" srcOrd="1" destOrd="0" parTransId="{15BD68C6-5F05-4D83-ABE1-B49E939DBF11}" sibTransId="{61B0B943-31C0-44D8-876A-F5823319E7CF}"/>
    <dgm:cxn modelId="{491E2E7D-99EA-4371-BCE9-9E482FED92A9}" type="presOf" srcId="{02601A9B-6516-4118-8860-BE07CA02ACB5}" destId="{B3AED08D-103F-4C70-950F-B179FB4D2ED8}" srcOrd="0" destOrd="0" presId="urn:microsoft.com/office/officeart/2005/8/layout/vList6"/>
    <dgm:cxn modelId="{5F0E20C4-23C8-4376-B2B9-63A9FF9AB2F3}" type="presOf" srcId="{FA8CF7BA-B43A-4579-9070-90F158FBD6D4}" destId="{52B1BD62-725E-4842-A845-6597A470FC5B}" srcOrd="0" destOrd="0" presId="urn:microsoft.com/office/officeart/2005/8/layout/vList6"/>
    <dgm:cxn modelId="{DDACAE4B-4411-4A28-B2FF-5F0347224FB5}" srcId="{0795140A-AECD-47D4-AC6F-D85198392EA3}" destId="{FA8CF7BA-B43A-4579-9070-90F158FBD6D4}" srcOrd="3" destOrd="0" parTransId="{97907A25-D94D-4935-9194-D8A5E48909BC}" sibTransId="{814D6E98-6B01-40E2-9518-F5EA63FDF48B}"/>
    <dgm:cxn modelId="{AFC7CD76-0B36-4028-8E20-A59544BB7745}" type="presOf" srcId="{3F1F3313-323D-4C1E-BBF9-9416BC490B37}" destId="{30C8A618-5E58-4AA4-B8D3-F5529A26EB6E}" srcOrd="0" destOrd="0" presId="urn:microsoft.com/office/officeart/2005/8/layout/vList6"/>
    <dgm:cxn modelId="{EE742127-949A-463E-8E62-FCB808B09540}" srcId="{0795140A-AECD-47D4-AC6F-D85198392EA3}" destId="{D9598749-8306-4A87-8EF2-8BAA96359457}" srcOrd="4" destOrd="0" parTransId="{FC59E572-D06C-4752-B4E1-67DC9A88AB06}" sibTransId="{4D288081-72BF-4E96-A76E-4CA81BDD35B5}"/>
    <dgm:cxn modelId="{84E5F898-8071-472B-8CC2-98F16CB0A5BD}" srcId="{FA8CF7BA-B43A-4579-9070-90F158FBD6D4}" destId="{F0A26B21-339B-44F2-9DBA-971C748C435C}" srcOrd="0" destOrd="0" parTransId="{6537B4BA-C35B-4244-AB8D-B77CD42CFEF9}" sibTransId="{09CDD091-3B5F-4E19-9DAC-7D148F6A8449}"/>
    <dgm:cxn modelId="{A5816833-EDC1-490A-9445-7E2BF98C03D9}" type="presOf" srcId="{0795140A-AECD-47D4-AC6F-D85198392EA3}" destId="{2AA3DC63-2E7D-4331-98EE-99182FB7ABC9}" srcOrd="0" destOrd="0" presId="urn:microsoft.com/office/officeart/2005/8/layout/vList6"/>
    <dgm:cxn modelId="{19BAF317-7941-4759-AB0C-5AC5A61FD03A}" type="presOf" srcId="{D9598749-8306-4A87-8EF2-8BAA96359457}" destId="{CCB7BD29-79FE-465A-B9E4-83DBCC03AD57}" srcOrd="0" destOrd="0" presId="urn:microsoft.com/office/officeart/2005/8/layout/vList6"/>
    <dgm:cxn modelId="{C6B337B1-AF54-4966-B438-F5CA14AA952C}" srcId="{02601A9B-6516-4118-8860-BE07CA02ACB5}" destId="{D9517616-6A4A-41A3-9C6E-AA8554DE2D9B}" srcOrd="0" destOrd="0" parTransId="{C7E4C468-3B7D-4F4F-BCB9-A2DDC01F6DB4}" sibTransId="{70517AE1-6BFF-49C1-A366-7F0403D293A0}"/>
    <dgm:cxn modelId="{D323499A-74B6-46C6-BE5A-F2F17E22DA76}" type="presOf" srcId="{5DDC2F61-7C07-4DD3-8354-CAAD219D8C2B}" destId="{F0C0BEFE-F307-46F8-9EC5-E4893BCD906C}" srcOrd="0" destOrd="0" presId="urn:microsoft.com/office/officeart/2005/8/layout/vList6"/>
    <dgm:cxn modelId="{0C82F216-F19F-4E7A-80B1-AA0363AED5A9}" type="presOf" srcId="{F0A26B21-339B-44F2-9DBA-971C748C435C}" destId="{5A0B658A-214F-4260-87BE-E97530184E81}" srcOrd="0" destOrd="0" presId="urn:microsoft.com/office/officeart/2005/8/layout/vList6"/>
    <dgm:cxn modelId="{3FDCC1D5-2413-4724-A83F-1E27B78B9CCB}" srcId="{0795140A-AECD-47D4-AC6F-D85198392EA3}" destId="{5DDC2F61-7C07-4DD3-8354-CAAD219D8C2B}" srcOrd="2" destOrd="0" parTransId="{B5D718DD-F074-44F2-9367-957C2AE83918}" sibTransId="{F508FF73-2CC0-4F32-93EF-54E7A0FA10F6}"/>
    <dgm:cxn modelId="{C3BD61B2-E550-4E6D-9F8A-E822B631229C}" srcId="{D9598749-8306-4A87-8EF2-8BAA96359457}" destId="{3F1F3313-323D-4C1E-BBF9-9416BC490B37}" srcOrd="0" destOrd="0" parTransId="{0A5D0EFD-0512-4F16-9D52-F41FC8A3C7D2}" sibTransId="{05DA3193-EB56-4CD6-B42D-7B3CBE787E1B}"/>
    <dgm:cxn modelId="{EB6F2099-952C-479A-B942-9915F491F3C7}" type="presParOf" srcId="{2AA3DC63-2E7D-4331-98EE-99182FB7ABC9}" destId="{54CB8DD9-EF26-4E71-B4BE-F74B90EE2A9E}" srcOrd="0" destOrd="0" presId="urn:microsoft.com/office/officeart/2005/8/layout/vList6"/>
    <dgm:cxn modelId="{D77CAF1A-72B0-431C-B761-25C5D3F07D2F}" type="presParOf" srcId="{54CB8DD9-EF26-4E71-B4BE-F74B90EE2A9E}" destId="{B3AED08D-103F-4C70-950F-B179FB4D2ED8}" srcOrd="0" destOrd="0" presId="urn:microsoft.com/office/officeart/2005/8/layout/vList6"/>
    <dgm:cxn modelId="{5A410069-18A4-4932-8FFA-903FB5EE7A19}" type="presParOf" srcId="{54CB8DD9-EF26-4E71-B4BE-F74B90EE2A9E}" destId="{301F0348-A58B-4625-BE8F-5D8F4D7E3FB3}" srcOrd="1" destOrd="0" presId="urn:microsoft.com/office/officeart/2005/8/layout/vList6"/>
    <dgm:cxn modelId="{E34CCBFD-21B0-42CA-AE76-CD83BD7292AD}" type="presParOf" srcId="{2AA3DC63-2E7D-4331-98EE-99182FB7ABC9}" destId="{6244C308-D29D-4466-A9BA-64D26B13BA0A}" srcOrd="1" destOrd="0" presId="urn:microsoft.com/office/officeart/2005/8/layout/vList6"/>
    <dgm:cxn modelId="{92DF064F-A32A-4A7D-9F69-97F7BE77570D}" type="presParOf" srcId="{2AA3DC63-2E7D-4331-98EE-99182FB7ABC9}" destId="{54CE7557-C8E4-4EAB-99BE-71BE6A8C8D11}" srcOrd="2" destOrd="0" presId="urn:microsoft.com/office/officeart/2005/8/layout/vList6"/>
    <dgm:cxn modelId="{5A8E4145-6805-4EE5-A290-4FA850FBD126}" type="presParOf" srcId="{54CE7557-C8E4-4EAB-99BE-71BE6A8C8D11}" destId="{D1C0F6AB-83C3-41A3-93C5-6D066F6A504B}" srcOrd="0" destOrd="0" presId="urn:microsoft.com/office/officeart/2005/8/layout/vList6"/>
    <dgm:cxn modelId="{32FCCAE2-0C25-428D-840D-E048D319396D}" type="presParOf" srcId="{54CE7557-C8E4-4EAB-99BE-71BE6A8C8D11}" destId="{6A2983CF-0F7F-4B3C-97CF-A770215B8D2A}" srcOrd="1" destOrd="0" presId="urn:microsoft.com/office/officeart/2005/8/layout/vList6"/>
    <dgm:cxn modelId="{22C541D1-5033-4BB3-94E3-AC555402ACAF}" type="presParOf" srcId="{2AA3DC63-2E7D-4331-98EE-99182FB7ABC9}" destId="{5DCE6098-5778-4922-AA85-1EEAE2AABD3A}" srcOrd="3" destOrd="0" presId="urn:microsoft.com/office/officeart/2005/8/layout/vList6"/>
    <dgm:cxn modelId="{2B9F4024-AD46-4610-B678-F0CA1898C819}" type="presParOf" srcId="{2AA3DC63-2E7D-4331-98EE-99182FB7ABC9}" destId="{9D2E3C42-C5CD-42F7-8B73-3EDBC1015203}" srcOrd="4" destOrd="0" presId="urn:microsoft.com/office/officeart/2005/8/layout/vList6"/>
    <dgm:cxn modelId="{B1C994F1-A9B6-49F3-9B2D-8C9C636DC123}" type="presParOf" srcId="{9D2E3C42-C5CD-42F7-8B73-3EDBC1015203}" destId="{F0C0BEFE-F307-46F8-9EC5-E4893BCD906C}" srcOrd="0" destOrd="0" presId="urn:microsoft.com/office/officeart/2005/8/layout/vList6"/>
    <dgm:cxn modelId="{D9EFFC0F-4CEE-40B4-B8E9-C6C69F13E22C}" type="presParOf" srcId="{9D2E3C42-C5CD-42F7-8B73-3EDBC1015203}" destId="{3F41CB19-B42B-4EF0-AFFD-93774A8A880B}" srcOrd="1" destOrd="0" presId="urn:microsoft.com/office/officeart/2005/8/layout/vList6"/>
    <dgm:cxn modelId="{358F3432-F1A7-4215-9D52-C40C59ED0FFD}" type="presParOf" srcId="{2AA3DC63-2E7D-4331-98EE-99182FB7ABC9}" destId="{A3ECDE65-BF1C-4AF8-A7B9-ED62E020ED47}" srcOrd="5" destOrd="0" presId="urn:microsoft.com/office/officeart/2005/8/layout/vList6"/>
    <dgm:cxn modelId="{92DACE8A-E4EC-490F-BC73-980E25788386}" type="presParOf" srcId="{2AA3DC63-2E7D-4331-98EE-99182FB7ABC9}" destId="{6D139D84-05CE-46EA-8E21-9D1B333319DD}" srcOrd="6" destOrd="0" presId="urn:microsoft.com/office/officeart/2005/8/layout/vList6"/>
    <dgm:cxn modelId="{17DCBE18-1020-4317-97B8-76336C448652}" type="presParOf" srcId="{6D139D84-05CE-46EA-8E21-9D1B333319DD}" destId="{52B1BD62-725E-4842-A845-6597A470FC5B}" srcOrd="0" destOrd="0" presId="urn:microsoft.com/office/officeart/2005/8/layout/vList6"/>
    <dgm:cxn modelId="{C411D6E5-02BC-4C72-960C-CA0BB89C03A5}" type="presParOf" srcId="{6D139D84-05CE-46EA-8E21-9D1B333319DD}" destId="{5A0B658A-214F-4260-87BE-E97530184E81}" srcOrd="1" destOrd="0" presId="urn:microsoft.com/office/officeart/2005/8/layout/vList6"/>
    <dgm:cxn modelId="{0AB93B17-4C3B-49F7-B9B8-F89E31468D56}" type="presParOf" srcId="{2AA3DC63-2E7D-4331-98EE-99182FB7ABC9}" destId="{A978C46B-421F-41BF-87A6-0A6DA54B70D5}" srcOrd="7" destOrd="0" presId="urn:microsoft.com/office/officeart/2005/8/layout/vList6"/>
    <dgm:cxn modelId="{CE45FB76-236D-42BA-858C-F9CD48495BF4}" type="presParOf" srcId="{2AA3DC63-2E7D-4331-98EE-99182FB7ABC9}" destId="{A7279BF1-FB52-46DC-A96A-20D7647A9DE9}" srcOrd="8" destOrd="0" presId="urn:microsoft.com/office/officeart/2005/8/layout/vList6"/>
    <dgm:cxn modelId="{30C8D568-ECCB-498F-B5B2-83FF65548941}" type="presParOf" srcId="{A7279BF1-FB52-46DC-A96A-20D7647A9DE9}" destId="{CCB7BD29-79FE-465A-B9E4-83DBCC03AD57}" srcOrd="0" destOrd="0" presId="urn:microsoft.com/office/officeart/2005/8/layout/vList6"/>
    <dgm:cxn modelId="{824BB3E3-4ADB-46BC-A7C5-841B9484995F}" type="presParOf" srcId="{A7279BF1-FB52-46DC-A96A-20D7647A9DE9}" destId="{30C8A618-5E58-4AA4-B8D3-F5529A26EB6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95C230-7C39-463F-8E83-A78333ECB3EB}">
      <dsp:nvSpPr>
        <dsp:cNvPr id="0" name=""/>
        <dsp:cNvSpPr/>
      </dsp:nvSpPr>
      <dsp:spPr>
        <a:xfrm>
          <a:off x="5153256" y="1242802"/>
          <a:ext cx="3657090" cy="4881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059"/>
              </a:lnTo>
              <a:lnTo>
                <a:pt x="3657090" y="244059"/>
              </a:lnTo>
              <a:lnTo>
                <a:pt x="3657090" y="48811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DE7455-6A95-4FA4-A775-74DD9F6DDC29}">
      <dsp:nvSpPr>
        <dsp:cNvPr id="0" name=""/>
        <dsp:cNvSpPr/>
      </dsp:nvSpPr>
      <dsp:spPr>
        <a:xfrm>
          <a:off x="5107536" y="1242802"/>
          <a:ext cx="91440" cy="4881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4059"/>
              </a:lnTo>
              <a:lnTo>
                <a:pt x="53134" y="244059"/>
              </a:lnTo>
              <a:lnTo>
                <a:pt x="53134" y="48811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DD53A7-85C0-4FB3-991A-121FC5597B34}">
      <dsp:nvSpPr>
        <dsp:cNvPr id="0" name=""/>
        <dsp:cNvSpPr/>
      </dsp:nvSpPr>
      <dsp:spPr>
        <a:xfrm>
          <a:off x="1503580" y="1242802"/>
          <a:ext cx="3649676" cy="488118"/>
        </a:xfrm>
        <a:custGeom>
          <a:avLst/>
          <a:gdLst/>
          <a:ahLst/>
          <a:cxnLst/>
          <a:rect l="0" t="0" r="0" b="0"/>
          <a:pathLst>
            <a:path>
              <a:moveTo>
                <a:pt x="3649676" y="0"/>
              </a:moveTo>
              <a:lnTo>
                <a:pt x="3649676" y="244059"/>
              </a:lnTo>
              <a:lnTo>
                <a:pt x="0" y="244059"/>
              </a:lnTo>
              <a:lnTo>
                <a:pt x="0" y="48811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DB19D8-1873-4710-BEFE-6D46A7A48BB4}">
      <dsp:nvSpPr>
        <dsp:cNvPr id="0" name=""/>
        <dsp:cNvSpPr/>
      </dsp:nvSpPr>
      <dsp:spPr>
        <a:xfrm>
          <a:off x="2916823" y="535355"/>
          <a:ext cx="4472865" cy="70744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Апелляция (п. 50)</a:t>
          </a:r>
          <a:endParaRPr lang="ru-RU" sz="3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16823" y="535355"/>
        <a:ext cx="4472865" cy="707446"/>
      </dsp:txXfrm>
    </dsp:sp>
    <dsp:sp modelId="{44140902-8746-4BAD-8544-8F68242924D9}">
      <dsp:nvSpPr>
        <dsp:cNvPr id="0" name=""/>
        <dsp:cNvSpPr/>
      </dsp:nvSpPr>
      <dsp:spPr>
        <a:xfrm>
          <a:off x="6926" y="1730921"/>
          <a:ext cx="2993307" cy="290760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− нарушение,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 мнению обучающегося, </a:t>
          </a:r>
          <a:r>
            <a:rPr lang="ru-RU" sz="18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процедуры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проведения государственного аттестационного испытания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−</a:t>
          </a:r>
          <a:r>
            <a:rPr lang="ru-RU" sz="18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i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несогласие</a:t>
          </a:r>
          <a:r>
            <a:rPr lang="ru-RU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 </a:t>
          </a:r>
          <a:r>
            <a:rPr lang="ru-RU" sz="18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результатами</a:t>
          </a:r>
          <a:r>
            <a:rPr lang="ru-RU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государственного экзамена</a:t>
          </a:r>
          <a:endParaRPr lang="ru-RU" sz="1800" b="1" kern="1200" dirty="0">
            <a:solidFill>
              <a:srgbClr val="00B05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26" y="1730921"/>
        <a:ext cx="2993307" cy="2907607"/>
      </dsp:txXfrm>
    </dsp:sp>
    <dsp:sp modelId="{26F04D05-CFA4-49CD-85F8-97841E4AAFD1}">
      <dsp:nvSpPr>
        <dsp:cNvPr id="0" name=""/>
        <dsp:cNvSpPr/>
      </dsp:nvSpPr>
      <dsp:spPr>
        <a:xfrm>
          <a:off x="3488352" y="1730921"/>
          <a:ext cx="3344636" cy="2874485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несогласие с</a:t>
          </a:r>
          <a:r>
            <a:rPr lang="ru-RU" sz="20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результатами</a:t>
          </a: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государственного экзамена</a:t>
          </a:r>
          <a:endParaRPr lang="ru-RU" sz="2000" kern="1200" dirty="0">
            <a:solidFill>
              <a:srgbClr val="00B050"/>
            </a:solidFill>
          </a:endParaRPr>
        </a:p>
      </dsp:txBody>
      <dsp:txXfrm>
        <a:off x="3488352" y="1730921"/>
        <a:ext cx="3344636" cy="2874485"/>
      </dsp:txXfrm>
    </dsp:sp>
    <dsp:sp modelId="{2A076DF1-2728-455B-9E9F-E4B88DF70CCF}">
      <dsp:nvSpPr>
        <dsp:cNvPr id="0" name=""/>
        <dsp:cNvSpPr/>
      </dsp:nvSpPr>
      <dsp:spPr>
        <a:xfrm>
          <a:off x="7321108" y="1730921"/>
          <a:ext cx="2978477" cy="284397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нарушение, </a:t>
          </a:r>
        </a:p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 мнению обучающегося, </a:t>
          </a:r>
          <a:r>
            <a:rPr lang="ru-RU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процедуры</a:t>
          </a:r>
          <a:r>
            <a:rPr lang="ru-RU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проведения государственного аттестационного испытания</a:t>
          </a:r>
          <a:endParaRPr lang="ru-RU" sz="2000" kern="1200" dirty="0">
            <a:solidFill>
              <a:srgbClr val="00B050"/>
            </a:solidFill>
          </a:endParaRPr>
        </a:p>
      </dsp:txBody>
      <dsp:txXfrm>
        <a:off x="7321108" y="1730921"/>
        <a:ext cx="2978477" cy="28439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1F0348-A58B-4625-BE8F-5D8F4D7E3FB3}">
      <dsp:nvSpPr>
        <dsp:cNvPr id="0" name=""/>
        <dsp:cNvSpPr/>
      </dsp:nvSpPr>
      <dsp:spPr>
        <a:xfrm>
          <a:off x="4453219" y="2974"/>
          <a:ext cx="6679829" cy="77579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лично!!!, заявление?, </a:t>
          </a:r>
          <a:r>
            <a:rPr lang="ru-RU" sz="20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 позднее следующего рабочего дня после объявления результатов испытания</a:t>
          </a:r>
          <a:endParaRPr lang="ru-RU" sz="20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53219" y="99949"/>
        <a:ext cx="6388905" cy="581848"/>
      </dsp:txXfrm>
    </dsp:sp>
    <dsp:sp modelId="{B3AED08D-103F-4C70-950F-B179FB4D2ED8}">
      <dsp:nvSpPr>
        <dsp:cNvPr id="0" name=""/>
        <dsp:cNvSpPr/>
      </dsp:nvSpPr>
      <dsp:spPr>
        <a:xfrm>
          <a:off x="0" y="2974"/>
          <a:ext cx="4453219" cy="775798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Подача апелляции в апелляционную комиссию </a:t>
          </a:r>
        </a:p>
      </dsp:txBody>
      <dsp:txXfrm>
        <a:off x="37871" y="40845"/>
        <a:ext cx="4377477" cy="700056"/>
      </dsp:txXfrm>
    </dsp:sp>
    <dsp:sp modelId="{6A2983CF-0F7F-4B3C-97CF-A770215B8D2A}">
      <dsp:nvSpPr>
        <dsp:cNvPr id="0" name=""/>
        <dsp:cNvSpPr/>
      </dsp:nvSpPr>
      <dsp:spPr>
        <a:xfrm>
          <a:off x="4454306" y="856353"/>
          <a:ext cx="6673306" cy="104933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протокол заседания ГЭК, заключение председателя ГЭК о соблюдении процедуры, письменные ответы, отзыв и рецензия на ВКР</a:t>
          </a:r>
          <a:endParaRPr lang="ru-RU" sz="20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54306" y="987519"/>
        <a:ext cx="6279807" cy="786998"/>
      </dsp:txXfrm>
    </dsp:sp>
    <dsp:sp modelId="{D1C0F6AB-83C3-41A3-93C5-6D066F6A504B}">
      <dsp:nvSpPr>
        <dsp:cNvPr id="0" name=""/>
        <dsp:cNvSpPr/>
      </dsp:nvSpPr>
      <dsp:spPr>
        <a:xfrm>
          <a:off x="5436" y="993119"/>
          <a:ext cx="4448870" cy="775798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 позднее 2-х рабочих дней</a:t>
          </a:r>
        </a:p>
      </dsp:txBody>
      <dsp:txXfrm>
        <a:off x="43307" y="1030990"/>
        <a:ext cx="4373128" cy="700056"/>
      </dsp:txXfrm>
    </dsp:sp>
    <dsp:sp modelId="{3F41CB19-B42B-4EF0-AFFD-93774A8A880B}">
      <dsp:nvSpPr>
        <dsp:cNvPr id="0" name=""/>
        <dsp:cNvSpPr/>
      </dsp:nvSpPr>
      <dsp:spPr>
        <a:xfrm>
          <a:off x="4459742" y="1836466"/>
          <a:ext cx="6673306" cy="14990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0" marR="0" lvl="1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менее 2/3 </a:t>
          </a:r>
          <a:r>
            <a:rPr lang="ru-RU" sz="19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членов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состава,  в случае отсутствия ведет заседание заместитель, </a:t>
          </a:r>
          <a:r>
            <a:rPr lang="ru-RU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приглашаются председатель ГЭК и обучающийся, решение принимается большинством голосов, доп. голос у председателя</a:t>
          </a:r>
          <a:endParaRPr lang="ru-RU" sz="1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59742" y="2023853"/>
        <a:ext cx="6111144" cy="1124325"/>
      </dsp:txXfrm>
    </dsp:sp>
    <dsp:sp modelId="{F0C0BEFE-F307-46F8-9EC5-E4893BCD906C}">
      <dsp:nvSpPr>
        <dsp:cNvPr id="0" name=""/>
        <dsp:cNvSpPr/>
      </dsp:nvSpPr>
      <dsp:spPr>
        <a:xfrm>
          <a:off x="0" y="2114253"/>
          <a:ext cx="4448870" cy="775798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заседание апелляционной комиссии</a:t>
          </a:r>
          <a:endParaRPr lang="ru-RU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871" y="2152124"/>
        <a:ext cx="4373128" cy="700056"/>
      </dsp:txXfrm>
    </dsp:sp>
    <dsp:sp modelId="{5A0B658A-214F-4260-87BE-E97530184E81}">
      <dsp:nvSpPr>
        <dsp:cNvPr id="0" name=""/>
        <dsp:cNvSpPr/>
      </dsp:nvSpPr>
      <dsp:spPr>
        <a:xfrm>
          <a:off x="4453219" y="3378856"/>
          <a:ext cx="6679829" cy="77579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ctr" defTabSz="889000">
            <a:lnSpc>
              <a:spcPct val="15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подготовка решения (оформление протокола)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53219" y="3475831"/>
        <a:ext cx="6388905" cy="581848"/>
      </dsp:txXfrm>
    </dsp:sp>
    <dsp:sp modelId="{52B1BD62-725E-4842-A845-6597A470FC5B}">
      <dsp:nvSpPr>
        <dsp:cNvPr id="0" name=""/>
        <dsp:cNvSpPr/>
      </dsp:nvSpPr>
      <dsp:spPr>
        <a:xfrm>
          <a:off x="0" y="3367537"/>
          <a:ext cx="4453219" cy="775798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течение 3-х рабочих дней</a:t>
          </a:r>
          <a:endParaRPr lang="ru-RU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871" y="3405408"/>
        <a:ext cx="4377477" cy="700056"/>
      </dsp:txXfrm>
    </dsp:sp>
    <dsp:sp modelId="{30C8A618-5E58-4AA4-B8D3-F5529A26EB6E}">
      <dsp:nvSpPr>
        <dsp:cNvPr id="0" name=""/>
        <dsp:cNvSpPr/>
      </dsp:nvSpPr>
      <dsp:spPr>
        <a:xfrm>
          <a:off x="4442739" y="4167680"/>
          <a:ext cx="6673306" cy="102492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позднее следующего рабочего дня решение передается в ГЭК, в течение 3-х рабочих дней обучающийся </a:t>
          </a: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под подпись 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знакомится с решением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42739" y="4295795"/>
        <a:ext cx="6288960" cy="768693"/>
      </dsp:txXfrm>
    </dsp:sp>
    <dsp:sp modelId="{CCB7BD29-79FE-465A-B9E4-83DBCC03AD57}">
      <dsp:nvSpPr>
        <dsp:cNvPr id="0" name=""/>
        <dsp:cNvSpPr/>
      </dsp:nvSpPr>
      <dsp:spPr>
        <a:xfrm>
          <a:off x="0" y="4324849"/>
          <a:ext cx="4448870" cy="775798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решение апелляционной комиссии</a:t>
          </a:r>
          <a:endParaRPr lang="ru-RU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871" y="4362720"/>
        <a:ext cx="4373128" cy="7000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739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34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4736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081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6628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232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736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130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642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776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186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738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504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644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396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CC3A0-1E85-42E3-A1B5-D9445A792297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C6EA-BFFA-4F33-906D-2098D842B6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419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CC3A0-1E85-42E3-A1B5-D9445A792297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634C6EA-BFFA-4F33-906D-2098D842B6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616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4.pn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4.png"/><Relationship Id="rId9" Type="http://schemas.microsoft.com/office/2007/relationships/diagramDrawing" Target="../diagrams/drawin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13" y="304800"/>
            <a:ext cx="686613" cy="100258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9422" y="2404534"/>
            <a:ext cx="8694581" cy="1646299"/>
          </a:xfrm>
        </p:spPr>
        <p:txBody>
          <a:bodyPr/>
          <a:lstStyle/>
          <a:p>
            <a:pPr lvl="0"/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апелляции по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результатам государственных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аттестационных испытаний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906347"/>
          </a:xfrm>
        </p:spPr>
        <p:txBody>
          <a:bodyPr>
            <a:normAutofit lnSpcReduction="10000"/>
          </a:bodyPr>
          <a:lstStyle/>
          <a:p>
            <a:endParaRPr lang="ru-RU" b="1" i="1" dirty="0" smtClean="0">
              <a:solidFill>
                <a:schemeClr val="accent3"/>
              </a:solidFill>
            </a:endParaRPr>
          </a:p>
          <a:p>
            <a:r>
              <a:rPr lang="ru-RU" b="1" i="1" dirty="0" smtClean="0">
                <a:solidFill>
                  <a:schemeClr val="accent3"/>
                </a:solidFill>
              </a:rPr>
              <a:t>Круглый стол «О новом порядке проведения государственной итоговой аттестации по образовательным программам высшего образования − программам бакалавриата, программам специалитета и программам магистратуры»</a:t>
            </a:r>
          </a:p>
          <a:p>
            <a:r>
              <a:rPr lang="ru-RU" b="1" i="1" dirty="0" smtClean="0">
                <a:solidFill>
                  <a:schemeClr val="accent3"/>
                </a:solidFill>
              </a:rPr>
              <a:t>Красноярск, 10 ноября 2015 г. </a:t>
            </a:r>
          </a:p>
          <a:p>
            <a:endParaRPr lang="ru-RU" dirty="0">
              <a:solidFill>
                <a:schemeClr val="accent3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5111" y="304800"/>
            <a:ext cx="3472641" cy="55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551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893" y="3858112"/>
            <a:ext cx="2408887" cy="299988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831" y="233349"/>
            <a:ext cx="2380963" cy="37797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74" y="206319"/>
            <a:ext cx="295876" cy="432035"/>
          </a:xfrm>
          <a:prstGeom prst="rect">
            <a:avLst/>
          </a:prstGeom>
        </p:spPr>
      </p:pic>
      <p:sp>
        <p:nvSpPr>
          <p:cNvPr id="7" name="Заголовок 1"/>
          <p:cNvSpPr>
            <a:spLocks noGrp="1"/>
          </p:cNvSpPr>
          <p:nvPr>
            <p:ph idx="1"/>
          </p:nvPr>
        </p:nvSpPr>
        <p:spPr>
          <a:xfrm>
            <a:off x="677862" y="775504"/>
            <a:ext cx="10943119" cy="526652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sz="4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Повторное проведение государственного аттестационного испытания осуществляется в присутствии одного из членов апелляционной комиссии не позднее 15 </a:t>
            </a:r>
            <a:r>
              <a:rPr lang="ru-RU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июля (п. 57)</a:t>
            </a:r>
            <a:endParaRPr lang="ru-RU" sz="40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38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893" y="3858112"/>
            <a:ext cx="2408887" cy="299988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831" y="233349"/>
            <a:ext cx="2380963" cy="37797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74" y="206319"/>
            <a:ext cx="295876" cy="432035"/>
          </a:xfrm>
          <a:prstGeom prst="rect">
            <a:avLst/>
          </a:prstGeom>
        </p:spPr>
      </p:pic>
      <p:sp>
        <p:nvSpPr>
          <p:cNvPr id="7" name="Заголовок 1"/>
          <p:cNvSpPr>
            <a:spLocks noGrp="1"/>
          </p:cNvSpPr>
          <p:nvPr>
            <p:ph idx="1"/>
          </p:nvPr>
        </p:nvSpPr>
        <p:spPr>
          <a:xfrm>
            <a:off x="677862" y="891251"/>
            <a:ext cx="9554157" cy="5150774"/>
          </a:xfrm>
        </p:spPr>
        <p:txBody>
          <a:bodyPr>
            <a:noAutofit/>
          </a:bodyPr>
          <a:lstStyle/>
          <a:p>
            <a:pPr algn="ctr">
              <a:buFontTx/>
              <a:buNone/>
            </a:pPr>
            <a:endParaRPr lang="ru-RU" altLang="ru-RU" sz="3600" dirty="0" smtClean="0"/>
          </a:p>
          <a:p>
            <a:pPr algn="ctr">
              <a:buFontTx/>
              <a:buNone/>
            </a:pPr>
            <a:endParaRPr lang="ru-RU" altLang="ru-RU" sz="3600" dirty="0"/>
          </a:p>
          <a:p>
            <a:pPr algn="ctr">
              <a:buFontTx/>
              <a:buNone/>
            </a:pPr>
            <a:r>
              <a:rPr lang="ru-RU" altLang="ru-RU" sz="4000" dirty="0" smtClean="0">
                <a:solidFill>
                  <a:schemeClr val="accent1"/>
                </a:solidFill>
              </a:rPr>
              <a:t>Спасибо </a:t>
            </a:r>
            <a:r>
              <a:rPr lang="ru-RU" altLang="ru-RU" sz="4000" dirty="0">
                <a:solidFill>
                  <a:schemeClr val="accent1"/>
                </a:solidFill>
              </a:rPr>
              <a:t>за внимание!</a:t>
            </a:r>
          </a:p>
          <a:p>
            <a:pPr algn="ctr">
              <a:buFontTx/>
              <a:buNone/>
            </a:pPr>
            <a:endParaRPr lang="ru-RU" altLang="ru-RU" sz="3600" dirty="0" smtClean="0">
              <a:solidFill>
                <a:schemeClr val="tx1"/>
              </a:solidFill>
            </a:endParaRPr>
          </a:p>
          <a:p>
            <a:pPr algn="ctr">
              <a:buFontTx/>
              <a:buNone/>
            </a:pPr>
            <a:endParaRPr lang="ru-RU" altLang="ru-RU" sz="3600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endParaRPr lang="ru-RU" altLang="ru-RU" sz="1400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ru-RU" altLang="ru-RU" sz="1400" dirty="0">
                <a:solidFill>
                  <a:schemeClr val="tx1"/>
                </a:solidFill>
              </a:rPr>
              <a:t>    </a:t>
            </a:r>
            <a:r>
              <a:rPr lang="ru-RU" altLang="ru-RU" dirty="0">
                <a:solidFill>
                  <a:schemeClr val="tx1"/>
                </a:solidFill>
              </a:rPr>
              <a:t>Е.В</a:t>
            </a:r>
            <a:r>
              <a:rPr lang="ru-RU" altLang="ru-RU" dirty="0" smtClean="0">
                <a:solidFill>
                  <a:schemeClr val="tx1"/>
                </a:solidFill>
              </a:rPr>
              <a:t>. Демьяненко</a:t>
            </a:r>
            <a:endParaRPr lang="ru-RU" altLang="ru-RU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en-US" altLang="ru-RU" dirty="0">
                <a:solidFill>
                  <a:schemeClr val="tx1"/>
                </a:solidFill>
              </a:rPr>
              <a:t>   elena_demyanenko@list.ru</a:t>
            </a:r>
            <a:endParaRPr lang="ru-RU" alt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0685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893" y="3858112"/>
            <a:ext cx="2408887" cy="2999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832919"/>
            <a:ext cx="8596668" cy="2136617"/>
          </a:xfrm>
        </p:spPr>
        <p:txBody>
          <a:bodyPr>
            <a:noAutofit/>
          </a:bodyPr>
          <a:lstStyle/>
          <a:p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29.12.2012 г. № 273-ФЗ (ред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от 13.07.2015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«Об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 в Российской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 (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изм. и доп., вступ. в силу с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24.07.2015);</a:t>
            </a:r>
            <a:b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 России от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29.06.2015 г. № 636 «Об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Порядка проведения государственной итоговой аттестации по образовательным программам высшего образования - программам бакалавриата, программам специалитета и программам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магистратуры».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831" y="233349"/>
            <a:ext cx="2380963" cy="37797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74" y="206319"/>
            <a:ext cx="295876" cy="432035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395050"/>
            <a:ext cx="9037034" cy="2646312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49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 результатам государственных аттестационных испытаний обучающийся </a:t>
            </a:r>
            <a:r>
              <a:rPr lang="ru-RU" sz="3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 право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апелляцию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08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893" y="3858112"/>
            <a:ext cx="2408887" cy="299988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831" y="233349"/>
            <a:ext cx="2380963" cy="37797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74" y="206319"/>
            <a:ext cx="295876" cy="432035"/>
          </a:xfrm>
          <a:prstGeom prst="rect">
            <a:avLst/>
          </a:prstGeom>
        </p:spPr>
      </p:pic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5978758"/>
              </p:ext>
            </p:extLst>
          </p:nvPr>
        </p:nvGraphicFramePr>
        <p:xfrm>
          <a:off x="677862" y="937549"/>
          <a:ext cx="10306513" cy="5173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772331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893" y="3858112"/>
            <a:ext cx="2408887" cy="2999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832919"/>
            <a:ext cx="9820904" cy="1367073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аттестация обучающихся организаций проводится в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форме: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государственного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экзамена;</a:t>
            </a:r>
            <a:b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 защиты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выпускной квалификационной работы (далее вместе - государственные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аттестационные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испытания).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831" y="233349"/>
            <a:ext cx="2380963" cy="37797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74" y="206319"/>
            <a:ext cx="295876" cy="432035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99993"/>
            <a:ext cx="9037034" cy="3841370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пелляция по проведению защиты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выпускной квалификационной работы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озможна </a:t>
            </a:r>
            <a:r>
              <a:rPr lang="ru-RU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</a:t>
            </a:r>
            <a:r>
              <a:rPr lang="ru-RU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процедуру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защиты ВКР. </a:t>
            </a:r>
          </a:p>
          <a:p>
            <a:pPr marL="0" indent="0">
              <a:buNone/>
            </a:pP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Права оспорить результат защиты ВКР у обучающегося </a:t>
            </a:r>
            <a:r>
              <a:rPr lang="ru-RU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293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893" y="3858112"/>
            <a:ext cx="2408887" cy="2999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38354"/>
            <a:ext cx="8596668" cy="97777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составу апелляционной комиссии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831" y="233349"/>
            <a:ext cx="2380963" cy="37797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74" y="206319"/>
            <a:ext cx="295876" cy="432035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47319"/>
            <a:ext cx="9037034" cy="4852657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4 человек;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ППС образовательной организации, которые не входят в состав экзаменационной комиссии;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комиссии −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(лицо, исполняющее его обязанности, или лицо, уполномоченное руководителем организации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распорядительного акта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организации);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председателя комиссии;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секретарь апелляционной комиссии.</a:t>
            </a:r>
          </a:p>
          <a:p>
            <a:pPr marL="0" indent="0">
              <a:buClrTx/>
              <a:buNone/>
            </a:pPr>
            <a:endParaRPr lang="ru-RU" sz="1700" dirty="0" smtClean="0"/>
          </a:p>
          <a:p>
            <a:pPr marL="0" indent="0">
              <a:buClrTx/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Апелляционные комиссии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создаются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каждой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специальности и направлению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подготовки, или по каждой образовательной программе, или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ряду специальностей и направлений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подготовки, или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ряду образовательных программ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616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893" y="3858112"/>
            <a:ext cx="2408887" cy="2999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6541" y="638354"/>
            <a:ext cx="10253110" cy="63374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подачи и проведения апелляции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831" y="233349"/>
            <a:ext cx="2380963" cy="37797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74" y="206319"/>
            <a:ext cx="295876" cy="432035"/>
          </a:xfrm>
          <a:prstGeom prst="rect">
            <a:avLst/>
          </a:prstGeom>
        </p:spPr>
      </p:pic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4040164"/>
              </p:ext>
            </p:extLst>
          </p:nvPr>
        </p:nvGraphicFramePr>
        <p:xfrm>
          <a:off x="476358" y="1272096"/>
          <a:ext cx="11133049" cy="5441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639359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893" y="3858112"/>
            <a:ext cx="2408887" cy="2999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832920"/>
            <a:ext cx="10411213" cy="67901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Решения, принимаемые апелляционной комиссией (п. 54)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831" y="233349"/>
            <a:ext cx="2380963" cy="37797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74" y="206319"/>
            <a:ext cx="295876" cy="432035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11931"/>
            <a:ext cx="10943648" cy="50740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апелляция </a:t>
            </a:r>
            <a:r>
              <a:rPr lang="ru-RU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нарушении порядка проведения </a:t>
            </a:r>
            <a:endParaRPr lang="ru-RU" sz="2800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</a:t>
            </a:r>
            <a:r>
              <a:rPr lang="ru-RU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аттестационного </a:t>
            </a:r>
            <a:r>
              <a:rPr lang="ru-RU" sz="2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испытания: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отклонении апелляции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сведения о нарушениях процедуры проведения ГИА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подтвердились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повлияли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результат государственного аттестационного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испытания;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отклонении апелляции, если сведения о нарушениях процедуры проведения ГИА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подтвердились, но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повлияли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результат государственного аттестационного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испытания;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удовлетворении апелляции, если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допущенных нарушениях процедуры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ГИА обучающегося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подтвердились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повлияли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результат государственного аттестационного испытания.</a:t>
            </a:r>
          </a:p>
        </p:txBody>
      </p:sp>
    </p:spTree>
    <p:extLst>
      <p:ext uri="{BB962C8B-B14F-4D97-AF65-F5344CB8AC3E}">
        <p14:creationId xmlns:p14="http://schemas.microsoft.com/office/powerpoint/2010/main" val="4290801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893" y="3858112"/>
            <a:ext cx="2408887" cy="2999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3831" y="832921"/>
            <a:ext cx="10411213" cy="67901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Решения, принимаемые апелляционной комиссией (п. 55)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831" y="233349"/>
            <a:ext cx="2380963" cy="37797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74" y="206319"/>
            <a:ext cx="295876" cy="432035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11931"/>
            <a:ext cx="10943648" cy="47731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апелляции о несогласии с результатами </a:t>
            </a:r>
            <a:endParaRPr lang="ru-RU" sz="2400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</a:t>
            </a:r>
            <a:r>
              <a:rPr lang="ru-RU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аттестационного </a:t>
            </a:r>
            <a:r>
              <a:rPr lang="ru-RU" sz="24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испытания</a:t>
            </a:r>
          </a:p>
          <a:p>
            <a:pPr marL="0" indent="0">
              <a:buNone/>
            </a:pPr>
            <a:endParaRPr lang="ru-RU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отклонении апелляции и сохранении результата государственного аттестационного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испытания;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удовлетворении апелляции и выставлении 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иного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результата государственного аттестационного испытания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557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893" y="3858112"/>
            <a:ext cx="2408887" cy="299988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831" y="233349"/>
            <a:ext cx="2380963" cy="37797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74" y="206319"/>
            <a:ext cx="295876" cy="432035"/>
          </a:xfrm>
          <a:prstGeom prst="rect">
            <a:avLst/>
          </a:prstGeom>
        </p:spPr>
      </p:pic>
      <p:sp>
        <p:nvSpPr>
          <p:cNvPr id="7" name="Заголовок 1"/>
          <p:cNvSpPr>
            <a:spLocks noGrp="1"/>
          </p:cNvSpPr>
          <p:nvPr>
            <p:ph idx="1"/>
          </p:nvPr>
        </p:nvSpPr>
        <p:spPr>
          <a:xfrm>
            <a:off x="677862" y="775504"/>
            <a:ext cx="10943119" cy="526652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sz="4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апелляционной комиссии является 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окончательным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пересмотру не 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подлежит </a:t>
            </a:r>
          </a:p>
          <a:p>
            <a:pPr marL="0" indent="0" algn="ctr">
              <a:buNone/>
            </a:pP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 56)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Апелляция 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повторное проведение государственного аттестационного испытания </a:t>
            </a:r>
            <a:endParaRPr lang="ru-RU" sz="4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принимается 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 58)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883981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Другая 1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F7F1B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1381</TotalTime>
  <Words>547</Words>
  <Application>Microsoft Office PowerPoint</Application>
  <PresentationFormat>Широкоэкранный</PresentationFormat>
  <Paragraphs>67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Times New Roman</vt:lpstr>
      <vt:lpstr>Trebuchet MS</vt:lpstr>
      <vt:lpstr>Wingdings</vt:lpstr>
      <vt:lpstr>Wingdings 3</vt:lpstr>
      <vt:lpstr>Грань</vt:lpstr>
      <vt:lpstr>Процедура апелляции по результатам государственных  аттестационных испытаний</vt:lpstr>
      <vt:lpstr>− Федеральный закон от 29.12.2012 г. № 273-ФЗ (ред. от 13.07.2015) «Об образовании в Российской Федерации» (с изм. и доп., вступ. в силу с 24.07.2015);  − Приказ Минобрнауки России от 29.06.2015 г. № 636 «Об утверждении Порядка проведения государственной итоговой аттестации по образовательным программам высшего образования - программам бакалавриата, программам специалитета и программам магистратуры». </vt:lpstr>
      <vt:lpstr>Презентация PowerPoint</vt:lpstr>
      <vt:lpstr>10. Государственная итоговая аттестация обучающихся организаций проводится в форме: − государственного экзамена; − защиты выпускной квалификационной работы (далее вместе - государственные аттестационные испытания). </vt:lpstr>
      <vt:lpstr>Требования к составу апелляционной комиссии</vt:lpstr>
      <vt:lpstr>Процедура подачи и проведения апелляции</vt:lpstr>
      <vt:lpstr>Решения, принимаемые апелляционной комиссией (п. 54)</vt:lpstr>
      <vt:lpstr>Решения, принимаемые апелляционной комиссией (п. 55)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vital</dc:creator>
  <cp:lastModifiedBy>Елена Демьяненко</cp:lastModifiedBy>
  <cp:revision>51</cp:revision>
  <dcterms:created xsi:type="dcterms:W3CDTF">2015-11-09T04:08:48Z</dcterms:created>
  <dcterms:modified xsi:type="dcterms:W3CDTF">2015-11-11T05:01:49Z</dcterms:modified>
</cp:coreProperties>
</file>